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77" r:id="rId3"/>
  </p:sldMasterIdLst>
  <p:notesMasterIdLst>
    <p:notesMasterId r:id="rId14"/>
  </p:notesMasterIdLst>
  <p:sldIdLst>
    <p:sldId id="268" r:id="rId4"/>
    <p:sldId id="270" r:id="rId5"/>
    <p:sldId id="271" r:id="rId6"/>
    <p:sldId id="272" r:id="rId7"/>
    <p:sldId id="273" r:id="rId8"/>
    <p:sldId id="274" r:id="rId9"/>
    <p:sldId id="275" r:id="rId10"/>
    <p:sldId id="276" r:id="rId11"/>
    <p:sldId id="277" r:id="rId12"/>
    <p:sldId id="269" r:id="rId13"/>
  </p:sldIdLst>
  <p:sldSz cx="9144000" cy="6858000" type="screen4x3"/>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B4144"/>
    <a:srgbClr val="006CB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3C2FFA5D-87B4-456A-9821-1D502468CF0F}" styleName="Estilo temático 1 - Énfasis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Estilo claro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16DA210-FB5B-4158-B5E0-FEB733F419BA}" styleName="Estilo claro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202B0CA-FC54-4496-8BCA-5EF66A818D29}" styleName="Estilo oscuro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0" autoAdjust="0"/>
    <p:restoredTop sz="94671" autoAdjust="0"/>
  </p:normalViewPr>
  <p:slideViewPr>
    <p:cSldViewPr>
      <p:cViewPr varScale="1">
        <p:scale>
          <a:sx n="70" d="100"/>
          <a:sy n="70" d="100"/>
        </p:scale>
        <p:origin x="-516"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presProps" Target="pres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L"/>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2F05E62-4764-4889-9785-9194590A0F17}" type="datetimeFigureOut">
              <a:rPr lang="es-CL" smtClean="0"/>
              <a:t>06-12-2011</a:t>
            </a:fld>
            <a:endParaRPr lang="es-CL"/>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L"/>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L"/>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2E7806F-208F-4CA0-B57C-16DE7CEA0026}" type="slidenum">
              <a:rPr lang="es-CL" smtClean="0"/>
              <a:t>‹Nº›</a:t>
            </a:fld>
            <a:endParaRPr lang="es-CL"/>
          </a:p>
        </p:txBody>
      </p:sp>
    </p:spTree>
    <p:extLst>
      <p:ext uri="{BB962C8B-B14F-4D97-AF65-F5344CB8AC3E}">
        <p14:creationId xmlns:p14="http://schemas.microsoft.com/office/powerpoint/2010/main" val="33273544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2 Marcador de notas"/>
          <p:cNvSpPr>
            <a:spLocks noGrp="1"/>
          </p:cNvSpPr>
          <p:nvPr>
            <p:ph type="body" idx="1"/>
          </p:nvPr>
        </p:nvSpPr>
        <p:spPr/>
        <p:txBody>
          <a:bodyPr>
            <a:normAutofit fontScale="92500" lnSpcReduction="10000"/>
          </a:bodyPr>
          <a:lstStyle/>
          <a:p>
            <a:pPr>
              <a:defRPr/>
            </a:pPr>
            <a:r>
              <a:rPr lang="es-CL" b="1" dirty="0" smtClean="0"/>
              <a:t>Preámbulo</a:t>
            </a:r>
            <a:endParaRPr lang="es-CL" dirty="0" smtClean="0"/>
          </a:p>
          <a:p>
            <a:pPr>
              <a:defRPr/>
            </a:pPr>
            <a:r>
              <a:rPr lang="es-CL" dirty="0" smtClean="0"/>
              <a:t> </a:t>
            </a:r>
          </a:p>
          <a:p>
            <a:pPr>
              <a:defRPr/>
            </a:pPr>
            <a:r>
              <a:rPr lang="es-CL" dirty="0" smtClean="0"/>
              <a:t>SAG tiene 61 medidas entre Impulso Competitivo (50) y Plan de Control Estratégico (11), las cuales se relacionan con las diferentes áreas en las cuales actúa el servicio, tales como:</a:t>
            </a:r>
          </a:p>
          <a:p>
            <a:pPr>
              <a:defRPr/>
            </a:pPr>
            <a:r>
              <a:rPr lang="es-CL" dirty="0" smtClean="0"/>
              <a:t>Agrícola</a:t>
            </a:r>
          </a:p>
          <a:p>
            <a:pPr>
              <a:defRPr/>
            </a:pPr>
            <a:r>
              <a:rPr lang="es-CL" dirty="0" smtClean="0"/>
              <a:t>Forestal</a:t>
            </a:r>
          </a:p>
          <a:p>
            <a:pPr>
              <a:defRPr/>
            </a:pPr>
            <a:r>
              <a:rPr lang="es-CL" dirty="0" smtClean="0"/>
              <a:t>Vitivinícola</a:t>
            </a:r>
          </a:p>
          <a:p>
            <a:pPr>
              <a:defRPr/>
            </a:pPr>
            <a:r>
              <a:rPr lang="es-CL" dirty="0" smtClean="0"/>
              <a:t>Asuntos Internacionales</a:t>
            </a:r>
          </a:p>
          <a:p>
            <a:pPr>
              <a:defRPr/>
            </a:pPr>
            <a:r>
              <a:rPr lang="es-CL" dirty="0" smtClean="0"/>
              <a:t>Protección de Recursos Naturales</a:t>
            </a:r>
          </a:p>
          <a:p>
            <a:pPr>
              <a:defRPr/>
            </a:pPr>
            <a:r>
              <a:rPr lang="es-CL" dirty="0" smtClean="0"/>
              <a:t>Inocuidad e insumos</a:t>
            </a:r>
          </a:p>
          <a:p>
            <a:pPr>
              <a:defRPr/>
            </a:pPr>
            <a:r>
              <a:rPr lang="es-CL" dirty="0" smtClean="0"/>
              <a:t> </a:t>
            </a:r>
          </a:p>
          <a:p>
            <a:pPr>
              <a:defRPr/>
            </a:pPr>
            <a:r>
              <a:rPr lang="es-CL" dirty="0" smtClean="0"/>
              <a:t>Para abarcar estos temas de la mejor manera, el Servicio realiza mesas de trabajo en conjunto con los gremios del sector privado una vez al mes, de manera de enfocar las soluciones a los requerimientos de los usuarios del SAG. Por otro lado, internamente tenemos un seguimiento a los compromisos que surgen en cada una de estas mesas mensuales, el cual se registra semanalmente, de manera de asegurar su cumplimiento para la siguiente reunión. </a:t>
            </a:r>
          </a:p>
          <a:p>
            <a:pPr>
              <a:defRPr/>
            </a:pPr>
            <a:r>
              <a:rPr lang="es-CL" dirty="0" smtClean="0"/>
              <a:t>A la fecha, </a:t>
            </a:r>
            <a:r>
              <a:rPr lang="es-CL" b="1" dirty="0" smtClean="0"/>
              <a:t>contamos con 12 medidas implementadas </a:t>
            </a:r>
            <a:r>
              <a:rPr lang="es-CL" dirty="0" smtClean="0"/>
              <a:t> y otras cercanas a ser implementadas. </a:t>
            </a:r>
          </a:p>
          <a:p>
            <a:pPr>
              <a:defRPr/>
            </a:pPr>
            <a:r>
              <a:rPr lang="es-CL" dirty="0" smtClean="0"/>
              <a:t>En la presentación del día de hoy nos centraremos en las 7 medidas denominadas como emblemáticas por parte del Ministerio de Economía. </a:t>
            </a:r>
          </a:p>
          <a:p>
            <a:pPr>
              <a:defRPr/>
            </a:pPr>
            <a:endParaRPr lang="es-CL" dirty="0"/>
          </a:p>
        </p:txBody>
      </p:sp>
      <p:sp>
        <p:nvSpPr>
          <p:cNvPr id="53252"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ヒラギノ角ゴ Pro W3"/>
                <a:cs typeface="ヒラギノ角ゴ Pro W3"/>
              </a:defRPr>
            </a:lvl1pPr>
            <a:lvl2pPr marL="729057" indent="-280406" eaLnBrk="0" hangingPunct="0">
              <a:defRPr>
                <a:solidFill>
                  <a:schemeClr val="tx1"/>
                </a:solidFill>
                <a:latin typeface="Arial" pitchFamily="34" charset="0"/>
                <a:ea typeface="ヒラギノ角ゴ Pro W3"/>
                <a:cs typeface="ヒラギノ角ゴ Pro W3"/>
              </a:defRPr>
            </a:lvl2pPr>
            <a:lvl3pPr marL="1121626" indent="-224325" eaLnBrk="0" hangingPunct="0">
              <a:defRPr>
                <a:solidFill>
                  <a:schemeClr val="tx1"/>
                </a:solidFill>
                <a:latin typeface="Arial" pitchFamily="34" charset="0"/>
                <a:ea typeface="ヒラギノ角ゴ Pro W3"/>
                <a:cs typeface="ヒラギノ角ゴ Pro W3"/>
              </a:defRPr>
            </a:lvl3pPr>
            <a:lvl4pPr marL="1570276" indent="-224325" eaLnBrk="0" hangingPunct="0">
              <a:defRPr>
                <a:solidFill>
                  <a:schemeClr val="tx1"/>
                </a:solidFill>
                <a:latin typeface="Arial" pitchFamily="34" charset="0"/>
                <a:ea typeface="ヒラギノ角ゴ Pro W3"/>
                <a:cs typeface="ヒラギノ角ゴ Pro W3"/>
              </a:defRPr>
            </a:lvl4pPr>
            <a:lvl5pPr marL="2018927" indent="-224325" eaLnBrk="0" hangingPunct="0">
              <a:defRPr>
                <a:solidFill>
                  <a:schemeClr val="tx1"/>
                </a:solidFill>
                <a:latin typeface="Arial" pitchFamily="34" charset="0"/>
                <a:ea typeface="ヒラギノ角ゴ Pro W3"/>
                <a:cs typeface="ヒラギノ角ゴ Pro W3"/>
              </a:defRPr>
            </a:lvl5pPr>
            <a:lvl6pPr marL="2467577" indent="-224325" defTabSz="44865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16227" indent="-224325" defTabSz="44865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364878" indent="-224325" defTabSz="44865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13528" indent="-224325" defTabSz="44865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eaLnBrk="1" hangingPunct="1"/>
            <a:fld id="{E7192ECD-F74D-4442-992E-C7645D44500B}" type="slidenum">
              <a:rPr lang="en-US">
                <a:solidFill>
                  <a:prstClr val="black"/>
                </a:solidFill>
                <a:latin typeface="Calibri" pitchFamily="34" charset="0"/>
              </a:rPr>
              <a:pPr eaLnBrk="1" hangingPunct="1"/>
              <a:t>1</a:t>
            </a:fld>
            <a:endParaRPr lang="en-US">
              <a:solidFill>
                <a:prstClr val="black"/>
              </a:solidFill>
              <a:latin typeface="Calibri"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7441" indent="-227441">
              <a:buFontTx/>
              <a:buAutoNum type="arabicPeriod"/>
            </a:pPr>
            <a:endParaRPr lang="es-CL" smtClean="0">
              <a:ea typeface="ヒラギノ角ゴ Pro W3"/>
              <a:cs typeface="ヒラギノ角ゴ Pro W3"/>
            </a:endParaRPr>
          </a:p>
        </p:txBody>
      </p:sp>
      <p:sp>
        <p:nvSpPr>
          <p:cNvPr id="67588"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ヒラギノ角ゴ Pro W3"/>
                <a:cs typeface="ヒラギノ角ゴ Pro W3"/>
              </a:defRPr>
            </a:lvl1pPr>
            <a:lvl2pPr marL="729057" indent="-280406" eaLnBrk="0" hangingPunct="0">
              <a:defRPr>
                <a:solidFill>
                  <a:schemeClr val="tx1"/>
                </a:solidFill>
                <a:latin typeface="Arial" pitchFamily="34" charset="0"/>
                <a:ea typeface="ヒラギノ角ゴ Pro W3"/>
                <a:cs typeface="ヒラギノ角ゴ Pro W3"/>
              </a:defRPr>
            </a:lvl2pPr>
            <a:lvl3pPr marL="1121626" indent="-224325" eaLnBrk="0" hangingPunct="0">
              <a:defRPr>
                <a:solidFill>
                  <a:schemeClr val="tx1"/>
                </a:solidFill>
                <a:latin typeface="Arial" pitchFamily="34" charset="0"/>
                <a:ea typeface="ヒラギノ角ゴ Pro W3"/>
                <a:cs typeface="ヒラギノ角ゴ Pro W3"/>
              </a:defRPr>
            </a:lvl3pPr>
            <a:lvl4pPr marL="1570276" indent="-224325" eaLnBrk="0" hangingPunct="0">
              <a:defRPr>
                <a:solidFill>
                  <a:schemeClr val="tx1"/>
                </a:solidFill>
                <a:latin typeface="Arial" pitchFamily="34" charset="0"/>
                <a:ea typeface="ヒラギノ角ゴ Pro W3"/>
                <a:cs typeface="ヒラギノ角ゴ Pro W3"/>
              </a:defRPr>
            </a:lvl4pPr>
            <a:lvl5pPr marL="2018927" indent="-224325" eaLnBrk="0" hangingPunct="0">
              <a:defRPr>
                <a:solidFill>
                  <a:schemeClr val="tx1"/>
                </a:solidFill>
                <a:latin typeface="Arial" pitchFamily="34" charset="0"/>
                <a:ea typeface="ヒラギノ角ゴ Pro W3"/>
                <a:cs typeface="ヒラギノ角ゴ Pro W3"/>
              </a:defRPr>
            </a:lvl5pPr>
            <a:lvl6pPr marL="2467577" indent="-224325" defTabSz="44865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16227" indent="-224325" defTabSz="44865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364878" indent="-224325" defTabSz="44865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13528" indent="-224325" defTabSz="44865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eaLnBrk="1" hangingPunct="1"/>
            <a:fld id="{9DCEF822-6A1D-4889-9F97-06A2851D258F}" type="slidenum">
              <a:rPr lang="en-US">
                <a:solidFill>
                  <a:prstClr val="black"/>
                </a:solidFill>
                <a:latin typeface="Calibri" pitchFamily="34" charset="0"/>
              </a:rPr>
              <a:pPr eaLnBrk="1" hangingPunct="1"/>
              <a:t>2</a:t>
            </a:fld>
            <a:endParaRPr lang="en-US">
              <a:solidFill>
                <a:prstClr val="black"/>
              </a:solidFill>
              <a:latin typeface="Calibri"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CL" smtClean="0"/>
          </a:p>
        </p:txBody>
      </p:sp>
      <p:sp>
        <p:nvSpPr>
          <p:cNvPr id="51204"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ヒラギノ角ゴ Pro W3" charset="-128"/>
              </a:defRPr>
            </a:lvl1pPr>
            <a:lvl2pPr marL="742950" indent="-285750" eaLnBrk="0" hangingPunct="0">
              <a:defRPr>
                <a:solidFill>
                  <a:schemeClr val="tx1"/>
                </a:solidFill>
                <a:latin typeface="Arial" charset="0"/>
                <a:ea typeface="ヒラギノ角ゴ Pro W3" charset="-128"/>
              </a:defRPr>
            </a:lvl2pPr>
            <a:lvl3pPr marL="1143000" indent="-228600" eaLnBrk="0" hangingPunct="0">
              <a:defRPr>
                <a:solidFill>
                  <a:schemeClr val="tx1"/>
                </a:solidFill>
                <a:latin typeface="Arial" charset="0"/>
                <a:ea typeface="ヒラギノ角ゴ Pro W3" charset="-128"/>
              </a:defRPr>
            </a:lvl3pPr>
            <a:lvl4pPr marL="1600200" indent="-228600" eaLnBrk="0" hangingPunct="0">
              <a:defRPr>
                <a:solidFill>
                  <a:schemeClr val="tx1"/>
                </a:solidFill>
                <a:latin typeface="Arial" charset="0"/>
                <a:ea typeface="ヒラギノ角ゴ Pro W3" charset="-128"/>
              </a:defRPr>
            </a:lvl4pPr>
            <a:lvl5pPr marL="2057400" indent="-228600" eaLnBrk="0" hangingPunct="0">
              <a:defRPr>
                <a:solidFill>
                  <a:schemeClr val="tx1"/>
                </a:solidFill>
                <a:latin typeface="Arial" charset="0"/>
                <a:ea typeface="ヒラギノ角ゴ Pro W3" charset="-128"/>
              </a:defRPr>
            </a:lvl5pPr>
            <a:lvl6pPr marL="2514600" indent="-228600" defTabSz="457200" eaLnBrk="0" fontAlgn="base" hangingPunct="0">
              <a:spcBef>
                <a:spcPct val="0"/>
              </a:spcBef>
              <a:spcAft>
                <a:spcPct val="0"/>
              </a:spcAft>
              <a:defRPr>
                <a:solidFill>
                  <a:schemeClr val="tx1"/>
                </a:solidFill>
                <a:latin typeface="Arial" charset="0"/>
                <a:ea typeface="ヒラギノ角ゴ Pro W3" charset="-128"/>
              </a:defRPr>
            </a:lvl6pPr>
            <a:lvl7pPr marL="2971800" indent="-228600" defTabSz="457200" eaLnBrk="0" fontAlgn="base" hangingPunct="0">
              <a:spcBef>
                <a:spcPct val="0"/>
              </a:spcBef>
              <a:spcAft>
                <a:spcPct val="0"/>
              </a:spcAft>
              <a:defRPr>
                <a:solidFill>
                  <a:schemeClr val="tx1"/>
                </a:solidFill>
                <a:latin typeface="Arial" charset="0"/>
                <a:ea typeface="ヒラギノ角ゴ Pro W3" charset="-128"/>
              </a:defRPr>
            </a:lvl7pPr>
            <a:lvl8pPr marL="3429000" indent="-228600" defTabSz="457200" eaLnBrk="0" fontAlgn="base" hangingPunct="0">
              <a:spcBef>
                <a:spcPct val="0"/>
              </a:spcBef>
              <a:spcAft>
                <a:spcPct val="0"/>
              </a:spcAft>
              <a:defRPr>
                <a:solidFill>
                  <a:schemeClr val="tx1"/>
                </a:solidFill>
                <a:latin typeface="Arial" charset="0"/>
                <a:ea typeface="ヒラギノ角ゴ Pro W3" charset="-128"/>
              </a:defRPr>
            </a:lvl8pPr>
            <a:lvl9pPr marL="3886200" indent="-228600" defTabSz="457200" eaLnBrk="0" fontAlgn="base" hangingPunct="0">
              <a:spcBef>
                <a:spcPct val="0"/>
              </a:spcBef>
              <a:spcAft>
                <a:spcPct val="0"/>
              </a:spcAft>
              <a:defRPr>
                <a:solidFill>
                  <a:schemeClr val="tx1"/>
                </a:solidFill>
                <a:latin typeface="Arial" charset="0"/>
                <a:ea typeface="ヒラギノ角ゴ Pro W3" charset="-128"/>
              </a:defRPr>
            </a:lvl9pPr>
          </a:lstStyle>
          <a:p>
            <a:pPr eaLnBrk="1" hangingPunct="1"/>
            <a:fld id="{D1FB4285-7B60-4850-9359-E4CBBF3B8028}" type="slidenum">
              <a:rPr lang="en-US">
                <a:solidFill>
                  <a:prstClr val="black"/>
                </a:solidFill>
                <a:latin typeface="Calibri" pitchFamily="34" charset="0"/>
              </a:rPr>
              <a:pPr eaLnBrk="1" hangingPunct="1"/>
              <a:t>10</a:t>
            </a:fld>
            <a:endParaRPr lang="en-US">
              <a:solidFill>
                <a:prstClr val="black"/>
              </a:solidFill>
              <a:latin typeface="Calibri"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B63C4976-B975-4B59-9CCC-64DCD45AC48C}" type="datetime1">
              <a:rPr lang="en-US">
                <a:solidFill>
                  <a:prstClr val="black"/>
                </a:solidFill>
                <a:ea typeface="ヒラギノ角ゴ Pro W3" charset="-128"/>
              </a:rPr>
              <a:pPr defTabSz="457200" fontAlgn="base">
                <a:spcBef>
                  <a:spcPct val="0"/>
                </a:spcBef>
                <a:spcAft>
                  <a:spcPct val="0"/>
                </a:spcAft>
                <a:defRPr/>
              </a:pPr>
              <a:t>12/6/2011</a:t>
            </a:fld>
            <a:endParaRPr lang="en-US">
              <a:solidFill>
                <a:prstClr val="black"/>
              </a:solidFill>
              <a:ea typeface="ヒラギノ角ゴ Pro W3" charset="-128"/>
            </a:endParaRPr>
          </a:p>
        </p:txBody>
      </p:sp>
      <p:sp>
        <p:nvSpPr>
          <p:cNvPr id="5" name="Footer Placeholder 4"/>
          <p:cNvSpPr>
            <a:spLocks noGrp="1"/>
          </p:cNvSpPr>
          <p:nvPr>
            <p:ph type="ftr" sz="quarter" idx="11"/>
          </p:nvPr>
        </p:nvSpPr>
        <p:spPr/>
        <p:txBody>
          <a:bodyPr/>
          <a:lstStyle>
            <a:lvl1pPr>
              <a:defRPr/>
            </a:lvl1pPr>
          </a:lstStyle>
          <a:p>
            <a:pPr>
              <a:defRPr/>
            </a:pPr>
            <a:endParaRPr lang="es-AR"/>
          </a:p>
        </p:txBody>
      </p:sp>
      <p:sp>
        <p:nvSpPr>
          <p:cNvPr id="6" name="Slide Number Placeholder 5"/>
          <p:cNvSpPr>
            <a:spLocks noGrp="1"/>
          </p:cNvSpPr>
          <p:nvPr>
            <p:ph type="sldNum" sz="quarter" idx="12"/>
          </p:nvPr>
        </p:nvSpPr>
        <p:spPr/>
        <p:txBody>
          <a:bodyPr/>
          <a:lstStyle>
            <a:lvl1pPr>
              <a:defRPr/>
            </a:lvl1pPr>
          </a:lstStyle>
          <a:p>
            <a:pPr>
              <a:defRPr/>
            </a:pPr>
            <a:fld id="{E0A8B4DC-72AB-4652-B03C-A946C038FA60}" type="slidenum">
              <a:rPr lang="en-US"/>
              <a:pPr>
                <a:defRPr/>
              </a:pPr>
              <a:t>‹Nº›</a:t>
            </a:fld>
            <a:endParaRPr lang="en-US"/>
          </a:p>
        </p:txBody>
      </p:sp>
    </p:spTree>
    <p:extLst>
      <p:ext uri="{BB962C8B-B14F-4D97-AF65-F5344CB8AC3E}">
        <p14:creationId xmlns:p14="http://schemas.microsoft.com/office/powerpoint/2010/main" val="11659960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4"/>
          <p:cNvSpPr>
            <a:spLocks noGrp="1"/>
          </p:cNvSpPr>
          <p:nvPr>
            <p:ph type="ftr" sz="quarter" idx="10"/>
          </p:nvPr>
        </p:nvSpPr>
        <p:spPr/>
        <p:txBody>
          <a:bodyPr/>
          <a:lstStyle>
            <a:lvl1pPr>
              <a:defRPr/>
            </a:lvl1pPr>
          </a:lstStyle>
          <a:p>
            <a:pPr>
              <a:defRPr/>
            </a:pPr>
            <a:endParaRPr lang="es-AR"/>
          </a:p>
        </p:txBody>
      </p:sp>
      <p:sp>
        <p:nvSpPr>
          <p:cNvPr id="5" name="Slide Number Placeholder 5"/>
          <p:cNvSpPr>
            <a:spLocks noGrp="1"/>
          </p:cNvSpPr>
          <p:nvPr>
            <p:ph type="sldNum" sz="quarter" idx="11"/>
          </p:nvPr>
        </p:nvSpPr>
        <p:spPr/>
        <p:txBody>
          <a:bodyPr/>
          <a:lstStyle>
            <a:lvl1pPr>
              <a:defRPr/>
            </a:lvl1pPr>
          </a:lstStyle>
          <a:p>
            <a:pPr>
              <a:defRPr/>
            </a:pPr>
            <a:fld id="{AC5A8E1C-978C-4807-8EEA-7B04796848AD}" type="slidenum">
              <a:rPr lang="en-US"/>
              <a:pPr>
                <a:defRPr/>
              </a:pPr>
              <a:t>‹Nº›</a:t>
            </a:fld>
            <a:endParaRPr lang="en-US"/>
          </a:p>
        </p:txBody>
      </p:sp>
    </p:spTree>
    <p:extLst>
      <p:ext uri="{BB962C8B-B14F-4D97-AF65-F5344CB8AC3E}">
        <p14:creationId xmlns:p14="http://schemas.microsoft.com/office/powerpoint/2010/main" val="9564647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019800" y="274638"/>
            <a:ext cx="2057400" cy="5851525"/>
          </a:xfrm>
        </p:spPr>
        <p:txBody>
          <a:bodyPr vert="eaVert"/>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274638"/>
            <a:ext cx="5410200" cy="5851525"/>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4"/>
          <p:cNvSpPr>
            <a:spLocks noGrp="1"/>
          </p:cNvSpPr>
          <p:nvPr>
            <p:ph type="ftr" sz="quarter" idx="10"/>
          </p:nvPr>
        </p:nvSpPr>
        <p:spPr/>
        <p:txBody>
          <a:bodyPr/>
          <a:lstStyle>
            <a:lvl1pPr>
              <a:defRPr/>
            </a:lvl1pPr>
          </a:lstStyle>
          <a:p>
            <a:pPr>
              <a:defRPr/>
            </a:pPr>
            <a:endParaRPr lang="es-AR"/>
          </a:p>
        </p:txBody>
      </p:sp>
      <p:sp>
        <p:nvSpPr>
          <p:cNvPr id="5" name="Slide Number Placeholder 5"/>
          <p:cNvSpPr>
            <a:spLocks noGrp="1"/>
          </p:cNvSpPr>
          <p:nvPr>
            <p:ph type="sldNum" sz="quarter" idx="11"/>
          </p:nvPr>
        </p:nvSpPr>
        <p:spPr/>
        <p:txBody>
          <a:bodyPr/>
          <a:lstStyle>
            <a:lvl1pPr>
              <a:defRPr/>
            </a:lvl1pPr>
          </a:lstStyle>
          <a:p>
            <a:pPr>
              <a:defRPr/>
            </a:pPr>
            <a:fld id="{3586E83F-E85A-4FDA-9A6D-7508828FAB8E}" type="slidenum">
              <a:rPr lang="en-US"/>
              <a:pPr>
                <a:defRPr/>
              </a:pPr>
              <a:t>‹Nº›</a:t>
            </a:fld>
            <a:endParaRPr lang="en-US"/>
          </a:p>
        </p:txBody>
      </p:sp>
    </p:spTree>
    <p:extLst>
      <p:ext uri="{BB962C8B-B14F-4D97-AF65-F5344CB8AC3E}">
        <p14:creationId xmlns:p14="http://schemas.microsoft.com/office/powerpoint/2010/main" val="34992006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600200"/>
            <a:ext cx="7772400" cy="936625"/>
          </a:xfrm>
          <a:prstGeom prst="rect">
            <a:avLst/>
          </a:prstGeom>
        </p:spPr>
        <p:txBody>
          <a:bodyPr/>
          <a:lstStyle>
            <a:lvl1pPr marL="0" marR="0" indent="0" algn="l" defTabSz="457200" rtl="0" eaLnBrk="1" fontAlgn="auto" latinLnBrk="0" hangingPunct="1">
              <a:lnSpc>
                <a:spcPct val="100000"/>
              </a:lnSpc>
              <a:spcBef>
                <a:spcPct val="0"/>
              </a:spcBef>
              <a:spcAft>
                <a:spcPts val="0"/>
              </a:spcAft>
              <a:tabLst/>
              <a:defRPr sz="4400"/>
            </a:lvl1pPr>
          </a:lstStyle>
          <a:p>
            <a:pPr lvl="0"/>
            <a:r>
              <a:rPr lang="en-US" noProof="0" dirty="0" smtClean="0"/>
              <a:t>Click to edit Master title style</a:t>
            </a:r>
          </a:p>
        </p:txBody>
      </p:sp>
      <p:sp>
        <p:nvSpPr>
          <p:cNvPr id="3" name="Subtitle 2"/>
          <p:cNvSpPr>
            <a:spLocks noGrp="1"/>
          </p:cNvSpPr>
          <p:nvPr>
            <p:ph type="subTitle" idx="1"/>
          </p:nvPr>
        </p:nvSpPr>
        <p:spPr>
          <a:xfrm>
            <a:off x="457200" y="2590800"/>
            <a:ext cx="6400800" cy="609600"/>
          </a:xfrm>
          <a:prstGeom prst="rect">
            <a:avLst/>
          </a:prstGeom>
        </p:spPr>
        <p:txBody>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32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lvl="0"/>
            <a:r>
              <a:rPr lang="en-US" noProof="0" dirty="0" smtClean="0"/>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fld id="{8882BCEB-DB33-4BC3-99FC-B8725879E143}" type="datetime1">
              <a:rPr lang="en-US">
                <a:solidFill>
                  <a:prstClr val="white"/>
                </a:solidFill>
              </a:rPr>
              <a:pPr defTabSz="457200" fontAlgn="base">
                <a:spcBef>
                  <a:spcPct val="0"/>
                </a:spcBef>
                <a:spcAft>
                  <a:spcPct val="0"/>
                </a:spcAft>
                <a:defRPr/>
              </a:pPr>
              <a:t>12/6/2011</a:t>
            </a:fld>
            <a:endParaRPr lang="en-US">
              <a:solidFill>
                <a:prstClr val="white"/>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endParaRPr lang="es-CL">
              <a:solidFill>
                <a:prstClr val="white"/>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fld id="{EB5720D4-4C81-4B29-BF71-9DB473F6A1E7}" type="slidenum">
              <a:rPr lang="en-US">
                <a:solidFill>
                  <a:prstClr val="white"/>
                </a:solidFill>
              </a:rPr>
              <a:pPr defTabSz="457200" fontAlgn="base">
                <a:spcBef>
                  <a:spcPct val="0"/>
                </a:spcBef>
                <a:spcAft>
                  <a:spcPct val="0"/>
                </a:spcAft>
                <a:defRPr/>
              </a:pPr>
              <a:t>‹Nº›</a:t>
            </a:fld>
            <a:endParaRPr lang="en-US">
              <a:solidFill>
                <a:prstClr val="white"/>
              </a:solidFill>
            </a:endParaRPr>
          </a:p>
        </p:txBody>
      </p:sp>
    </p:spTree>
    <p:extLst>
      <p:ext uri="{BB962C8B-B14F-4D97-AF65-F5344CB8AC3E}">
        <p14:creationId xmlns:p14="http://schemas.microsoft.com/office/powerpoint/2010/main" val="10919689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fld id="{A171695D-2813-4786-8A01-4C597836B678}" type="datetime1">
              <a:rPr lang="en-US">
                <a:solidFill>
                  <a:prstClr val="white"/>
                </a:solidFill>
              </a:rPr>
              <a:pPr defTabSz="457200" fontAlgn="base">
                <a:spcBef>
                  <a:spcPct val="0"/>
                </a:spcBef>
                <a:spcAft>
                  <a:spcPct val="0"/>
                </a:spcAft>
                <a:defRPr/>
              </a:pPr>
              <a:t>12/6/2011</a:t>
            </a:fld>
            <a:endParaRPr lang="en-US">
              <a:solidFill>
                <a:prstClr val="white"/>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endParaRPr lang="es-CL">
              <a:solidFill>
                <a:prstClr val="white"/>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fld id="{30A4F9FA-07C1-48E0-B8D2-48A5BA65A9C4}" type="slidenum">
              <a:rPr lang="en-US">
                <a:solidFill>
                  <a:prstClr val="white"/>
                </a:solidFill>
              </a:rPr>
              <a:pPr defTabSz="457200" fontAlgn="base">
                <a:spcBef>
                  <a:spcPct val="0"/>
                </a:spcBef>
                <a:spcAft>
                  <a:spcPct val="0"/>
                </a:spcAft>
                <a:defRPr/>
              </a:pPr>
              <a:t>‹Nº›</a:t>
            </a:fld>
            <a:endParaRPr lang="en-US">
              <a:solidFill>
                <a:prstClr val="white"/>
              </a:solidFill>
            </a:endParaRPr>
          </a:p>
        </p:txBody>
      </p:sp>
    </p:spTree>
    <p:extLst>
      <p:ext uri="{BB962C8B-B14F-4D97-AF65-F5344CB8AC3E}">
        <p14:creationId xmlns:p14="http://schemas.microsoft.com/office/powerpoint/2010/main" val="2319236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fld id="{1E1628F5-0021-4173-A8B2-5F08E5379955}" type="datetime1">
              <a:rPr lang="en-US">
                <a:solidFill>
                  <a:prstClr val="white"/>
                </a:solidFill>
              </a:rPr>
              <a:pPr defTabSz="457200" fontAlgn="base">
                <a:spcBef>
                  <a:spcPct val="0"/>
                </a:spcBef>
                <a:spcAft>
                  <a:spcPct val="0"/>
                </a:spcAft>
                <a:defRPr/>
              </a:pPr>
              <a:t>12/6/2011</a:t>
            </a:fld>
            <a:endParaRPr lang="en-US">
              <a:solidFill>
                <a:prstClr val="white"/>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endParaRPr lang="es-CL">
              <a:solidFill>
                <a:prstClr val="white"/>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fld id="{A1CBF502-6857-453E-AF1A-629802840007}" type="slidenum">
              <a:rPr lang="en-US">
                <a:solidFill>
                  <a:prstClr val="white"/>
                </a:solidFill>
              </a:rPr>
              <a:pPr defTabSz="457200" fontAlgn="base">
                <a:spcBef>
                  <a:spcPct val="0"/>
                </a:spcBef>
                <a:spcAft>
                  <a:spcPct val="0"/>
                </a:spcAft>
                <a:defRPr/>
              </a:pPr>
              <a:t>‹Nº›</a:t>
            </a:fld>
            <a:endParaRPr lang="en-US">
              <a:solidFill>
                <a:prstClr val="white"/>
              </a:solidFill>
            </a:endParaRPr>
          </a:p>
        </p:txBody>
      </p:sp>
    </p:spTree>
    <p:extLst>
      <p:ext uri="{BB962C8B-B14F-4D97-AF65-F5344CB8AC3E}">
        <p14:creationId xmlns:p14="http://schemas.microsoft.com/office/powerpoint/2010/main" val="9765959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fld id="{24EB8E63-9105-4991-A306-8795372C223D}" type="datetime1">
              <a:rPr lang="en-US">
                <a:solidFill>
                  <a:prstClr val="white"/>
                </a:solidFill>
              </a:rPr>
              <a:pPr defTabSz="457200" fontAlgn="base">
                <a:spcBef>
                  <a:spcPct val="0"/>
                </a:spcBef>
                <a:spcAft>
                  <a:spcPct val="0"/>
                </a:spcAft>
                <a:defRPr/>
              </a:pPr>
              <a:t>12/6/2011</a:t>
            </a:fld>
            <a:endParaRPr lang="en-US">
              <a:solidFill>
                <a:prstClr val="white"/>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endParaRPr lang="es-CL">
              <a:solidFill>
                <a:prstClr val="white"/>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fld id="{85822B76-F510-4300-980D-0FF7BDEB388B}" type="slidenum">
              <a:rPr lang="en-US">
                <a:solidFill>
                  <a:prstClr val="white"/>
                </a:solidFill>
              </a:rPr>
              <a:pPr defTabSz="457200" fontAlgn="base">
                <a:spcBef>
                  <a:spcPct val="0"/>
                </a:spcBef>
                <a:spcAft>
                  <a:spcPct val="0"/>
                </a:spcAft>
                <a:defRPr/>
              </a:pPr>
              <a:t>‹Nº›</a:t>
            </a:fld>
            <a:endParaRPr lang="en-US">
              <a:solidFill>
                <a:prstClr val="white"/>
              </a:solidFill>
            </a:endParaRPr>
          </a:p>
        </p:txBody>
      </p:sp>
    </p:spTree>
    <p:extLst>
      <p:ext uri="{BB962C8B-B14F-4D97-AF65-F5344CB8AC3E}">
        <p14:creationId xmlns:p14="http://schemas.microsoft.com/office/powerpoint/2010/main" val="25595787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D99A6294-F3FA-465C-9B64-2007B33AF99F}" type="datetime1">
              <a:rPr lang="en-US">
                <a:solidFill>
                  <a:prstClr val="black"/>
                </a:solidFill>
              </a:rPr>
              <a:pPr defTabSz="457200" fontAlgn="base">
                <a:spcBef>
                  <a:spcPct val="0"/>
                </a:spcBef>
                <a:spcAft>
                  <a:spcPct val="0"/>
                </a:spcAft>
                <a:defRPr/>
              </a:pPr>
              <a:t>12/6/2011</a:t>
            </a:fld>
            <a:endParaRPr lang="en-US">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endParaRPr lang="es-CL">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B9C8797D-8391-4142-87F1-B03D8436FF18}" type="slidenum">
              <a:rPr lang="en-US">
                <a:solidFill>
                  <a:prstClr val="black"/>
                </a:solidFill>
              </a:rPr>
              <a:pPr defTabSz="457200" fontAlgn="base">
                <a:spcBef>
                  <a:spcPct val="0"/>
                </a:spcBef>
                <a:spcAft>
                  <a:spcPct val="0"/>
                </a:spcAft>
                <a:defRPr/>
              </a:pPr>
              <a:t>‹Nº›</a:t>
            </a:fld>
            <a:endParaRPr lang="en-US">
              <a:solidFill>
                <a:prstClr val="black"/>
              </a:solidFill>
            </a:endParaRPr>
          </a:p>
        </p:txBody>
      </p:sp>
    </p:spTree>
    <p:extLst>
      <p:ext uri="{BB962C8B-B14F-4D97-AF65-F5344CB8AC3E}">
        <p14:creationId xmlns:p14="http://schemas.microsoft.com/office/powerpoint/2010/main" val="29418576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B17B95FB-85B5-4609-A1A3-CE36CB44E9B7}" type="datetime1">
              <a:rPr lang="en-US">
                <a:solidFill>
                  <a:prstClr val="black"/>
                </a:solidFill>
              </a:rPr>
              <a:pPr defTabSz="457200" fontAlgn="base">
                <a:spcBef>
                  <a:spcPct val="0"/>
                </a:spcBef>
                <a:spcAft>
                  <a:spcPct val="0"/>
                </a:spcAft>
                <a:defRPr/>
              </a:pPr>
              <a:t>12/6/2011</a:t>
            </a:fld>
            <a:endParaRPr lang="en-US">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endParaRPr lang="es-CL">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301E58DF-6C94-4AD1-A198-5D3F63D2E8F2}" type="slidenum">
              <a:rPr lang="en-US">
                <a:solidFill>
                  <a:prstClr val="black"/>
                </a:solidFill>
              </a:rPr>
              <a:pPr defTabSz="457200" fontAlgn="base">
                <a:spcBef>
                  <a:spcPct val="0"/>
                </a:spcBef>
                <a:spcAft>
                  <a:spcPct val="0"/>
                </a:spcAft>
                <a:defRPr/>
              </a:pPr>
              <a:t>‹Nº›</a:t>
            </a:fld>
            <a:endParaRPr lang="en-US">
              <a:solidFill>
                <a:prstClr val="black"/>
              </a:solidFill>
            </a:endParaRPr>
          </a:p>
        </p:txBody>
      </p:sp>
    </p:spTree>
    <p:extLst>
      <p:ext uri="{BB962C8B-B14F-4D97-AF65-F5344CB8AC3E}">
        <p14:creationId xmlns:p14="http://schemas.microsoft.com/office/powerpoint/2010/main" val="178730654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7125AF27-139C-49DE-BBE2-7FCB92455B1A}" type="datetime1">
              <a:rPr lang="en-US">
                <a:solidFill>
                  <a:prstClr val="black"/>
                </a:solidFill>
              </a:rPr>
              <a:pPr defTabSz="457200" fontAlgn="base">
                <a:spcBef>
                  <a:spcPct val="0"/>
                </a:spcBef>
                <a:spcAft>
                  <a:spcPct val="0"/>
                </a:spcAft>
                <a:defRPr/>
              </a:pPr>
              <a:t>12/6/2011</a:t>
            </a:fld>
            <a:endParaRPr lang="en-US">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endParaRPr lang="es-CL">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20E98030-D5D8-4DEF-92E5-50B39157E692}" type="slidenum">
              <a:rPr lang="en-US">
                <a:solidFill>
                  <a:prstClr val="black"/>
                </a:solidFill>
              </a:rPr>
              <a:pPr defTabSz="457200" fontAlgn="base">
                <a:spcBef>
                  <a:spcPct val="0"/>
                </a:spcBef>
                <a:spcAft>
                  <a:spcPct val="0"/>
                </a:spcAft>
                <a:defRPr/>
              </a:pPr>
              <a:t>‹Nº›</a:t>
            </a:fld>
            <a:endParaRPr lang="en-US">
              <a:solidFill>
                <a:prstClr val="black"/>
              </a:solidFill>
            </a:endParaRPr>
          </a:p>
        </p:txBody>
      </p:sp>
    </p:spTree>
    <p:extLst>
      <p:ext uri="{BB962C8B-B14F-4D97-AF65-F5344CB8AC3E}">
        <p14:creationId xmlns:p14="http://schemas.microsoft.com/office/powerpoint/2010/main" val="216236007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C0AA0454-25BC-485C-9319-5D003D237148}" type="datetime1">
              <a:rPr lang="en-US">
                <a:solidFill>
                  <a:prstClr val="black"/>
                </a:solidFill>
              </a:rPr>
              <a:pPr defTabSz="457200" fontAlgn="base">
                <a:spcBef>
                  <a:spcPct val="0"/>
                </a:spcBef>
                <a:spcAft>
                  <a:spcPct val="0"/>
                </a:spcAft>
                <a:defRPr/>
              </a:pPr>
              <a:t>12/6/2011</a:t>
            </a:fld>
            <a:endParaRPr lang="en-US">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endParaRPr lang="es-CL">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926EA4BF-52CD-41D7-8EC5-7CB066F030E2}" type="slidenum">
              <a:rPr lang="en-US">
                <a:solidFill>
                  <a:prstClr val="black"/>
                </a:solidFill>
              </a:rPr>
              <a:pPr defTabSz="457200" fontAlgn="base">
                <a:spcBef>
                  <a:spcPct val="0"/>
                </a:spcBef>
                <a:spcAft>
                  <a:spcPct val="0"/>
                </a:spcAft>
                <a:defRPr/>
              </a:pPr>
              <a:t>‹Nº›</a:t>
            </a:fld>
            <a:endParaRPr lang="en-US">
              <a:solidFill>
                <a:prstClr val="black"/>
              </a:solidFill>
            </a:endParaRPr>
          </a:p>
        </p:txBody>
      </p:sp>
    </p:spTree>
    <p:extLst>
      <p:ext uri="{BB962C8B-B14F-4D97-AF65-F5344CB8AC3E}">
        <p14:creationId xmlns:p14="http://schemas.microsoft.com/office/powerpoint/2010/main" val="2277792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4"/>
          <p:cNvSpPr>
            <a:spLocks noGrp="1"/>
          </p:cNvSpPr>
          <p:nvPr>
            <p:ph type="ftr" sz="quarter" idx="10"/>
          </p:nvPr>
        </p:nvSpPr>
        <p:spPr/>
        <p:txBody>
          <a:bodyPr/>
          <a:lstStyle>
            <a:lvl1pPr>
              <a:defRPr/>
            </a:lvl1pPr>
          </a:lstStyle>
          <a:p>
            <a:pPr>
              <a:defRPr/>
            </a:pPr>
            <a:r>
              <a:rPr lang="es-ES_tradnl"/>
              <a:t>Gobierno de Chile | Ministerio del Interior</a:t>
            </a:r>
          </a:p>
          <a:p>
            <a:pPr>
              <a:defRPr/>
            </a:pPr>
            <a:endParaRPr lang="en-US"/>
          </a:p>
        </p:txBody>
      </p:sp>
      <p:sp>
        <p:nvSpPr>
          <p:cNvPr id="5" name="Slide Number Placeholder 5"/>
          <p:cNvSpPr>
            <a:spLocks noGrp="1"/>
          </p:cNvSpPr>
          <p:nvPr>
            <p:ph type="sldNum" sz="quarter" idx="11"/>
          </p:nvPr>
        </p:nvSpPr>
        <p:spPr/>
        <p:txBody>
          <a:bodyPr/>
          <a:lstStyle>
            <a:lvl1pPr>
              <a:defRPr/>
            </a:lvl1pPr>
          </a:lstStyle>
          <a:p>
            <a:pPr>
              <a:defRPr/>
            </a:pPr>
            <a:fld id="{B5C7A638-175B-43D9-B643-51A833FBE6BA}" type="slidenum">
              <a:rPr lang="en-US"/>
              <a:pPr>
                <a:defRPr/>
              </a:pPr>
              <a:t>‹Nº›</a:t>
            </a:fld>
            <a:endParaRPr lang="en-US"/>
          </a:p>
        </p:txBody>
      </p:sp>
    </p:spTree>
    <p:extLst>
      <p:ext uri="{BB962C8B-B14F-4D97-AF65-F5344CB8AC3E}">
        <p14:creationId xmlns:p14="http://schemas.microsoft.com/office/powerpoint/2010/main" val="17004873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AC116B67-8598-4BD2-B76B-E271BABF20DD}" type="datetime1">
              <a:rPr lang="en-US">
                <a:solidFill>
                  <a:prstClr val="black"/>
                </a:solidFill>
              </a:rPr>
              <a:pPr defTabSz="457200" fontAlgn="base">
                <a:spcBef>
                  <a:spcPct val="0"/>
                </a:spcBef>
                <a:spcAft>
                  <a:spcPct val="0"/>
                </a:spcAft>
                <a:defRPr/>
              </a:pPr>
              <a:t>12/6/2011</a:t>
            </a:fld>
            <a:endParaRPr lang="en-US">
              <a:solidFill>
                <a:prstClr val="black"/>
              </a:solidFill>
            </a:endParaRPr>
          </a:p>
        </p:txBody>
      </p:sp>
      <p:sp>
        <p:nvSpPr>
          <p:cNvPr id="8" name="Footer Placeholder 7"/>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endParaRPr lang="es-CL">
              <a:solidFill>
                <a:prstClr val="black"/>
              </a:solidFill>
            </a:endParaRPr>
          </a:p>
        </p:txBody>
      </p:sp>
      <p:sp>
        <p:nvSpPr>
          <p:cNvPr id="9" name="Slide Number Placeholder 8"/>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E5978B9B-ACC7-4454-A548-26838612BEEA}" type="slidenum">
              <a:rPr lang="en-US">
                <a:solidFill>
                  <a:prstClr val="black"/>
                </a:solidFill>
              </a:rPr>
              <a:pPr defTabSz="457200" fontAlgn="base">
                <a:spcBef>
                  <a:spcPct val="0"/>
                </a:spcBef>
                <a:spcAft>
                  <a:spcPct val="0"/>
                </a:spcAft>
                <a:defRPr/>
              </a:pPr>
              <a:t>‹Nº›</a:t>
            </a:fld>
            <a:endParaRPr lang="en-US">
              <a:solidFill>
                <a:prstClr val="black"/>
              </a:solidFill>
            </a:endParaRPr>
          </a:p>
        </p:txBody>
      </p:sp>
    </p:spTree>
    <p:extLst>
      <p:ext uri="{BB962C8B-B14F-4D97-AF65-F5344CB8AC3E}">
        <p14:creationId xmlns:p14="http://schemas.microsoft.com/office/powerpoint/2010/main" val="287747087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690D4A18-FAA9-49B5-A0D3-45096FCB759B}" type="datetime1">
              <a:rPr lang="en-US">
                <a:solidFill>
                  <a:prstClr val="black"/>
                </a:solidFill>
              </a:rPr>
              <a:pPr defTabSz="457200" fontAlgn="base">
                <a:spcBef>
                  <a:spcPct val="0"/>
                </a:spcBef>
                <a:spcAft>
                  <a:spcPct val="0"/>
                </a:spcAft>
                <a:defRPr/>
              </a:pPr>
              <a:t>12/6/2011</a:t>
            </a:fld>
            <a:endParaRPr lang="en-US">
              <a:solidFill>
                <a:prstClr val="black"/>
              </a:solidFill>
            </a:endParaRPr>
          </a:p>
        </p:txBody>
      </p:sp>
      <p:sp>
        <p:nvSpPr>
          <p:cNvPr id="4" name="Footer Placeholder 3"/>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endParaRPr lang="es-CL">
              <a:solidFill>
                <a:prstClr val="black"/>
              </a:solidFill>
            </a:endParaRPr>
          </a:p>
        </p:txBody>
      </p:sp>
      <p:sp>
        <p:nvSpPr>
          <p:cNvPr id="5" name="Slide Number Placeholder 4"/>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1B3AEB44-4D93-4F2C-9D81-D84C965E39EE}" type="slidenum">
              <a:rPr lang="en-US">
                <a:solidFill>
                  <a:prstClr val="black"/>
                </a:solidFill>
              </a:rPr>
              <a:pPr defTabSz="457200" fontAlgn="base">
                <a:spcBef>
                  <a:spcPct val="0"/>
                </a:spcBef>
                <a:spcAft>
                  <a:spcPct val="0"/>
                </a:spcAft>
                <a:defRPr/>
              </a:pPr>
              <a:t>‹Nº›</a:t>
            </a:fld>
            <a:endParaRPr lang="en-US">
              <a:solidFill>
                <a:prstClr val="black"/>
              </a:solidFill>
            </a:endParaRPr>
          </a:p>
        </p:txBody>
      </p:sp>
    </p:spTree>
    <p:extLst>
      <p:ext uri="{BB962C8B-B14F-4D97-AF65-F5344CB8AC3E}">
        <p14:creationId xmlns:p14="http://schemas.microsoft.com/office/powerpoint/2010/main" val="170913251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5831AA47-4E21-4864-B98B-64C0B58D5DA0}" type="datetime1">
              <a:rPr lang="en-US">
                <a:solidFill>
                  <a:prstClr val="black"/>
                </a:solidFill>
              </a:rPr>
              <a:pPr defTabSz="457200" fontAlgn="base">
                <a:spcBef>
                  <a:spcPct val="0"/>
                </a:spcBef>
                <a:spcAft>
                  <a:spcPct val="0"/>
                </a:spcAft>
                <a:defRPr/>
              </a:pPr>
              <a:t>12/6/2011</a:t>
            </a:fld>
            <a:endParaRPr lang="en-US">
              <a:solidFill>
                <a:prstClr val="black"/>
              </a:solidFill>
            </a:endParaRPr>
          </a:p>
        </p:txBody>
      </p:sp>
      <p:sp>
        <p:nvSpPr>
          <p:cNvPr id="3" name="Footer Placeholder 2"/>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endParaRPr lang="es-CL">
              <a:solidFill>
                <a:prstClr val="black"/>
              </a:solidFill>
            </a:endParaRPr>
          </a:p>
        </p:txBody>
      </p:sp>
      <p:sp>
        <p:nvSpPr>
          <p:cNvPr id="4" name="Slide Number Placeholder 3"/>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317C1D21-E20E-4CC8-B01B-4AD915E47F6E}" type="slidenum">
              <a:rPr lang="en-US">
                <a:solidFill>
                  <a:prstClr val="black"/>
                </a:solidFill>
              </a:rPr>
              <a:pPr defTabSz="457200" fontAlgn="base">
                <a:spcBef>
                  <a:spcPct val="0"/>
                </a:spcBef>
                <a:spcAft>
                  <a:spcPct val="0"/>
                </a:spcAft>
                <a:defRPr/>
              </a:pPr>
              <a:t>‹Nº›</a:t>
            </a:fld>
            <a:endParaRPr lang="en-US">
              <a:solidFill>
                <a:prstClr val="black"/>
              </a:solidFill>
            </a:endParaRPr>
          </a:p>
        </p:txBody>
      </p:sp>
    </p:spTree>
    <p:extLst>
      <p:ext uri="{BB962C8B-B14F-4D97-AF65-F5344CB8AC3E}">
        <p14:creationId xmlns:p14="http://schemas.microsoft.com/office/powerpoint/2010/main" val="314372582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30D859EE-26B0-47D5-8750-9BAFDE283F74}" type="datetime1">
              <a:rPr lang="en-US">
                <a:solidFill>
                  <a:prstClr val="black"/>
                </a:solidFill>
              </a:rPr>
              <a:pPr defTabSz="457200" fontAlgn="base">
                <a:spcBef>
                  <a:spcPct val="0"/>
                </a:spcBef>
                <a:spcAft>
                  <a:spcPct val="0"/>
                </a:spcAft>
                <a:defRPr/>
              </a:pPr>
              <a:t>12/6/2011</a:t>
            </a:fld>
            <a:endParaRPr lang="en-US">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endParaRPr lang="es-CL">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74AC78A5-B6AA-4590-9172-F2AE15556002}" type="slidenum">
              <a:rPr lang="en-US">
                <a:solidFill>
                  <a:prstClr val="black"/>
                </a:solidFill>
              </a:rPr>
              <a:pPr defTabSz="457200" fontAlgn="base">
                <a:spcBef>
                  <a:spcPct val="0"/>
                </a:spcBef>
                <a:spcAft>
                  <a:spcPct val="0"/>
                </a:spcAft>
                <a:defRPr/>
              </a:pPr>
              <a:t>‹Nº›</a:t>
            </a:fld>
            <a:endParaRPr lang="en-US">
              <a:solidFill>
                <a:prstClr val="black"/>
              </a:solidFill>
            </a:endParaRPr>
          </a:p>
        </p:txBody>
      </p:sp>
    </p:spTree>
    <p:extLst>
      <p:ext uri="{BB962C8B-B14F-4D97-AF65-F5344CB8AC3E}">
        <p14:creationId xmlns:p14="http://schemas.microsoft.com/office/powerpoint/2010/main" val="195164620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0801C9EF-124D-4130-8B18-891AE27EFF29}" type="datetime1">
              <a:rPr lang="en-US">
                <a:solidFill>
                  <a:prstClr val="black"/>
                </a:solidFill>
              </a:rPr>
              <a:pPr defTabSz="457200" fontAlgn="base">
                <a:spcBef>
                  <a:spcPct val="0"/>
                </a:spcBef>
                <a:spcAft>
                  <a:spcPct val="0"/>
                </a:spcAft>
                <a:defRPr/>
              </a:pPr>
              <a:t>12/6/2011</a:t>
            </a:fld>
            <a:endParaRPr lang="en-US">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endParaRPr lang="es-CL">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7C2C4122-329C-4C06-9786-BAA397B529F3}" type="slidenum">
              <a:rPr lang="en-US">
                <a:solidFill>
                  <a:prstClr val="black"/>
                </a:solidFill>
              </a:rPr>
              <a:pPr defTabSz="457200" fontAlgn="base">
                <a:spcBef>
                  <a:spcPct val="0"/>
                </a:spcBef>
                <a:spcAft>
                  <a:spcPct val="0"/>
                </a:spcAft>
                <a:defRPr/>
              </a:pPr>
              <a:t>‹Nº›</a:t>
            </a:fld>
            <a:endParaRPr lang="en-US">
              <a:solidFill>
                <a:prstClr val="black"/>
              </a:solidFill>
            </a:endParaRPr>
          </a:p>
        </p:txBody>
      </p:sp>
    </p:spTree>
    <p:extLst>
      <p:ext uri="{BB962C8B-B14F-4D97-AF65-F5344CB8AC3E}">
        <p14:creationId xmlns:p14="http://schemas.microsoft.com/office/powerpoint/2010/main" val="239051453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0351248B-98B9-434F-B8C3-362AB733DC24}" type="datetime1">
              <a:rPr lang="en-US">
                <a:solidFill>
                  <a:prstClr val="black"/>
                </a:solidFill>
              </a:rPr>
              <a:pPr defTabSz="457200" fontAlgn="base">
                <a:spcBef>
                  <a:spcPct val="0"/>
                </a:spcBef>
                <a:spcAft>
                  <a:spcPct val="0"/>
                </a:spcAft>
                <a:defRPr/>
              </a:pPr>
              <a:t>12/6/2011</a:t>
            </a:fld>
            <a:endParaRPr lang="en-US">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endParaRPr lang="es-CL">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94BE561F-E96E-4185-9CF4-198728E6133A}" type="slidenum">
              <a:rPr lang="en-US">
                <a:solidFill>
                  <a:prstClr val="black"/>
                </a:solidFill>
              </a:rPr>
              <a:pPr defTabSz="457200" fontAlgn="base">
                <a:spcBef>
                  <a:spcPct val="0"/>
                </a:spcBef>
                <a:spcAft>
                  <a:spcPct val="0"/>
                </a:spcAft>
                <a:defRPr/>
              </a:pPr>
              <a:t>‹Nº›</a:t>
            </a:fld>
            <a:endParaRPr lang="en-US">
              <a:solidFill>
                <a:prstClr val="black"/>
              </a:solidFill>
            </a:endParaRPr>
          </a:p>
        </p:txBody>
      </p:sp>
    </p:spTree>
    <p:extLst>
      <p:ext uri="{BB962C8B-B14F-4D97-AF65-F5344CB8AC3E}">
        <p14:creationId xmlns:p14="http://schemas.microsoft.com/office/powerpoint/2010/main" val="225036624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DE9CADCA-78E7-469D-AF94-C52CE97B5EEB}" type="datetime1">
              <a:rPr lang="en-US">
                <a:solidFill>
                  <a:prstClr val="black"/>
                </a:solidFill>
              </a:rPr>
              <a:pPr defTabSz="457200" fontAlgn="base">
                <a:spcBef>
                  <a:spcPct val="0"/>
                </a:spcBef>
                <a:spcAft>
                  <a:spcPct val="0"/>
                </a:spcAft>
                <a:defRPr/>
              </a:pPr>
              <a:t>12/6/2011</a:t>
            </a:fld>
            <a:endParaRPr lang="en-US">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endParaRPr lang="es-CL">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53E06E06-944B-4CFD-BD7B-CAC9BE6F087F}" type="slidenum">
              <a:rPr lang="en-US">
                <a:solidFill>
                  <a:prstClr val="black"/>
                </a:solidFill>
              </a:rPr>
              <a:pPr defTabSz="457200" fontAlgn="base">
                <a:spcBef>
                  <a:spcPct val="0"/>
                </a:spcBef>
                <a:spcAft>
                  <a:spcPct val="0"/>
                </a:spcAft>
                <a:defRPr/>
              </a:pPr>
              <a:t>‹Nº›</a:t>
            </a:fld>
            <a:endParaRPr lang="en-US">
              <a:solidFill>
                <a:prstClr val="black"/>
              </a:solidFill>
            </a:endParaRPr>
          </a:p>
        </p:txBody>
      </p:sp>
    </p:spTree>
    <p:extLst>
      <p:ext uri="{BB962C8B-B14F-4D97-AF65-F5344CB8AC3E}">
        <p14:creationId xmlns:p14="http://schemas.microsoft.com/office/powerpoint/2010/main" val="13993936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438CF028-4C67-4356-8CDD-F8093E17C8FF}" type="datetime1">
              <a:rPr lang="en-US">
                <a:solidFill>
                  <a:prstClr val="black"/>
                </a:solidFill>
                <a:ea typeface="ヒラギノ角ゴ Pro W3" charset="-128"/>
              </a:rPr>
              <a:pPr defTabSz="457200" fontAlgn="base">
                <a:spcBef>
                  <a:spcPct val="0"/>
                </a:spcBef>
                <a:spcAft>
                  <a:spcPct val="0"/>
                </a:spcAft>
                <a:defRPr/>
              </a:pPr>
              <a:t>12/6/2011</a:t>
            </a:fld>
            <a:endParaRPr lang="en-US">
              <a:solidFill>
                <a:prstClr val="black"/>
              </a:solidFill>
              <a:ea typeface="ヒラギノ角ゴ Pro W3" charset="-128"/>
            </a:endParaRPr>
          </a:p>
        </p:txBody>
      </p:sp>
      <p:sp>
        <p:nvSpPr>
          <p:cNvPr id="5" name="Footer Placeholder 4"/>
          <p:cNvSpPr>
            <a:spLocks noGrp="1"/>
          </p:cNvSpPr>
          <p:nvPr>
            <p:ph type="ftr" sz="quarter" idx="11"/>
          </p:nvPr>
        </p:nvSpPr>
        <p:spPr/>
        <p:txBody>
          <a:bodyPr/>
          <a:lstStyle>
            <a:lvl1pPr>
              <a:defRPr/>
            </a:lvl1pPr>
          </a:lstStyle>
          <a:p>
            <a:pPr>
              <a:defRPr/>
            </a:pPr>
            <a:endParaRPr lang="es-AR"/>
          </a:p>
        </p:txBody>
      </p:sp>
      <p:sp>
        <p:nvSpPr>
          <p:cNvPr id="6" name="Slide Number Placeholder 5"/>
          <p:cNvSpPr>
            <a:spLocks noGrp="1"/>
          </p:cNvSpPr>
          <p:nvPr>
            <p:ph type="sldNum" sz="quarter" idx="12"/>
          </p:nvPr>
        </p:nvSpPr>
        <p:spPr/>
        <p:txBody>
          <a:bodyPr/>
          <a:lstStyle>
            <a:lvl1pPr>
              <a:defRPr/>
            </a:lvl1pPr>
          </a:lstStyle>
          <a:p>
            <a:pPr>
              <a:defRPr/>
            </a:pPr>
            <a:fld id="{5D8504C7-7C5F-4280-AF6E-85C192A42F15}" type="slidenum">
              <a:rPr lang="en-US"/>
              <a:pPr>
                <a:defRPr/>
              </a:pPr>
              <a:t>‹Nº›</a:t>
            </a:fld>
            <a:endParaRPr lang="en-US"/>
          </a:p>
        </p:txBody>
      </p:sp>
    </p:spTree>
    <p:extLst>
      <p:ext uri="{BB962C8B-B14F-4D97-AF65-F5344CB8AC3E}">
        <p14:creationId xmlns:p14="http://schemas.microsoft.com/office/powerpoint/2010/main" val="18949173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0968A952-EDF1-4775-919C-58D35ACF22AE}" type="datetime1">
              <a:rPr lang="en-US">
                <a:solidFill>
                  <a:prstClr val="black"/>
                </a:solidFill>
                <a:ea typeface="ヒラギノ角ゴ Pro W3" charset="-128"/>
              </a:rPr>
              <a:pPr defTabSz="457200" fontAlgn="base">
                <a:spcBef>
                  <a:spcPct val="0"/>
                </a:spcBef>
                <a:spcAft>
                  <a:spcPct val="0"/>
                </a:spcAft>
                <a:defRPr/>
              </a:pPr>
              <a:t>12/6/2011</a:t>
            </a:fld>
            <a:endParaRPr lang="en-US">
              <a:solidFill>
                <a:prstClr val="black"/>
              </a:solidFill>
              <a:ea typeface="ヒラギノ角ゴ Pro W3" charset="-128"/>
            </a:endParaRPr>
          </a:p>
        </p:txBody>
      </p:sp>
      <p:sp>
        <p:nvSpPr>
          <p:cNvPr id="6" name="Footer Placeholder 5"/>
          <p:cNvSpPr>
            <a:spLocks noGrp="1"/>
          </p:cNvSpPr>
          <p:nvPr>
            <p:ph type="ftr" sz="quarter" idx="11"/>
          </p:nvPr>
        </p:nvSpPr>
        <p:spPr/>
        <p:txBody>
          <a:bodyPr/>
          <a:lstStyle>
            <a:lvl1pPr>
              <a:defRPr/>
            </a:lvl1pPr>
          </a:lstStyle>
          <a:p>
            <a:pPr>
              <a:defRPr/>
            </a:pPr>
            <a:endParaRPr lang="es-AR"/>
          </a:p>
        </p:txBody>
      </p:sp>
      <p:sp>
        <p:nvSpPr>
          <p:cNvPr id="7" name="Slide Number Placeholder 6"/>
          <p:cNvSpPr>
            <a:spLocks noGrp="1"/>
          </p:cNvSpPr>
          <p:nvPr>
            <p:ph type="sldNum" sz="quarter" idx="12"/>
          </p:nvPr>
        </p:nvSpPr>
        <p:spPr/>
        <p:txBody>
          <a:bodyPr/>
          <a:lstStyle>
            <a:lvl1pPr>
              <a:defRPr/>
            </a:lvl1pPr>
          </a:lstStyle>
          <a:p>
            <a:pPr>
              <a:defRPr/>
            </a:pPr>
            <a:fld id="{4DC8695D-C30A-4ABF-A9CA-2B89012F2C1B}" type="slidenum">
              <a:rPr lang="en-US"/>
              <a:pPr>
                <a:defRPr/>
              </a:pPr>
              <a:t>‹Nº›</a:t>
            </a:fld>
            <a:endParaRPr lang="en-US"/>
          </a:p>
        </p:txBody>
      </p:sp>
    </p:spTree>
    <p:extLst>
      <p:ext uri="{BB962C8B-B14F-4D97-AF65-F5344CB8AC3E}">
        <p14:creationId xmlns:p14="http://schemas.microsoft.com/office/powerpoint/2010/main" val="20356159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77AC4F1F-AFB5-46F7-B9C1-48876CD92731}" type="datetime1">
              <a:rPr lang="en-US">
                <a:solidFill>
                  <a:prstClr val="black"/>
                </a:solidFill>
                <a:ea typeface="ヒラギノ角ゴ Pro W3" charset="-128"/>
              </a:rPr>
              <a:pPr defTabSz="457200" fontAlgn="base">
                <a:spcBef>
                  <a:spcPct val="0"/>
                </a:spcBef>
                <a:spcAft>
                  <a:spcPct val="0"/>
                </a:spcAft>
                <a:defRPr/>
              </a:pPr>
              <a:t>12/6/2011</a:t>
            </a:fld>
            <a:endParaRPr lang="en-US">
              <a:solidFill>
                <a:prstClr val="black"/>
              </a:solidFill>
              <a:ea typeface="ヒラギノ角ゴ Pro W3" charset="-128"/>
            </a:endParaRPr>
          </a:p>
        </p:txBody>
      </p:sp>
      <p:sp>
        <p:nvSpPr>
          <p:cNvPr id="8" name="Footer Placeholder 7"/>
          <p:cNvSpPr>
            <a:spLocks noGrp="1"/>
          </p:cNvSpPr>
          <p:nvPr>
            <p:ph type="ftr" sz="quarter" idx="11"/>
          </p:nvPr>
        </p:nvSpPr>
        <p:spPr/>
        <p:txBody>
          <a:bodyPr/>
          <a:lstStyle>
            <a:lvl1pPr>
              <a:defRPr/>
            </a:lvl1pPr>
          </a:lstStyle>
          <a:p>
            <a:pPr>
              <a:defRPr/>
            </a:pPr>
            <a:endParaRPr lang="es-AR"/>
          </a:p>
        </p:txBody>
      </p:sp>
      <p:sp>
        <p:nvSpPr>
          <p:cNvPr id="9" name="Slide Number Placeholder 8"/>
          <p:cNvSpPr>
            <a:spLocks noGrp="1"/>
          </p:cNvSpPr>
          <p:nvPr>
            <p:ph type="sldNum" sz="quarter" idx="12"/>
          </p:nvPr>
        </p:nvSpPr>
        <p:spPr/>
        <p:txBody>
          <a:bodyPr/>
          <a:lstStyle>
            <a:lvl1pPr>
              <a:defRPr/>
            </a:lvl1pPr>
          </a:lstStyle>
          <a:p>
            <a:pPr>
              <a:defRPr/>
            </a:pPr>
            <a:fld id="{7DD7C1C7-7E6A-419A-8BF9-E22F162D2E2B}" type="slidenum">
              <a:rPr lang="en-US"/>
              <a:pPr>
                <a:defRPr/>
              </a:pPr>
              <a:t>‹Nº›</a:t>
            </a:fld>
            <a:endParaRPr lang="en-US"/>
          </a:p>
        </p:txBody>
      </p:sp>
    </p:spTree>
    <p:extLst>
      <p:ext uri="{BB962C8B-B14F-4D97-AF65-F5344CB8AC3E}">
        <p14:creationId xmlns:p14="http://schemas.microsoft.com/office/powerpoint/2010/main" val="20505774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3"/>
          <p:cNvSpPr>
            <a:spLocks noGrp="1"/>
          </p:cNvSpPr>
          <p:nvPr>
            <p:ph type="ftr" sz="quarter" idx="10"/>
          </p:nvPr>
        </p:nvSpPr>
        <p:spPr/>
        <p:txBody>
          <a:bodyPr/>
          <a:lstStyle>
            <a:lvl1pPr>
              <a:defRPr/>
            </a:lvl1pPr>
          </a:lstStyle>
          <a:p>
            <a:pPr>
              <a:defRPr/>
            </a:pPr>
            <a:endParaRPr lang="es-AR"/>
          </a:p>
        </p:txBody>
      </p:sp>
      <p:sp>
        <p:nvSpPr>
          <p:cNvPr id="4" name="Slide Number Placeholder 4"/>
          <p:cNvSpPr>
            <a:spLocks noGrp="1"/>
          </p:cNvSpPr>
          <p:nvPr>
            <p:ph type="sldNum" sz="quarter" idx="11"/>
          </p:nvPr>
        </p:nvSpPr>
        <p:spPr/>
        <p:txBody>
          <a:bodyPr/>
          <a:lstStyle>
            <a:lvl1pPr>
              <a:defRPr/>
            </a:lvl1pPr>
          </a:lstStyle>
          <a:p>
            <a:pPr>
              <a:defRPr/>
            </a:pPr>
            <a:fld id="{71C4C0DF-1D51-4871-9456-39ABABE51B2E}" type="slidenum">
              <a:rPr lang="en-US"/>
              <a:pPr>
                <a:defRPr/>
              </a:pPr>
              <a:t>‹Nº›</a:t>
            </a:fld>
            <a:endParaRPr lang="en-US"/>
          </a:p>
        </p:txBody>
      </p:sp>
    </p:spTree>
    <p:extLst>
      <p:ext uri="{BB962C8B-B14F-4D97-AF65-F5344CB8AC3E}">
        <p14:creationId xmlns:p14="http://schemas.microsoft.com/office/powerpoint/2010/main" val="3156687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2"/>
          <p:cNvSpPr>
            <a:spLocks noGrp="1"/>
          </p:cNvSpPr>
          <p:nvPr>
            <p:ph type="ftr" sz="quarter" idx="10"/>
          </p:nvPr>
        </p:nvSpPr>
        <p:spPr/>
        <p:txBody>
          <a:bodyPr/>
          <a:lstStyle>
            <a:lvl1pPr>
              <a:defRPr/>
            </a:lvl1pPr>
          </a:lstStyle>
          <a:p>
            <a:pPr>
              <a:defRPr/>
            </a:pPr>
            <a:endParaRPr lang="es-AR"/>
          </a:p>
        </p:txBody>
      </p:sp>
      <p:sp>
        <p:nvSpPr>
          <p:cNvPr id="3" name="Slide Number Placeholder 3"/>
          <p:cNvSpPr>
            <a:spLocks noGrp="1"/>
          </p:cNvSpPr>
          <p:nvPr>
            <p:ph type="sldNum" sz="quarter" idx="11"/>
          </p:nvPr>
        </p:nvSpPr>
        <p:spPr/>
        <p:txBody>
          <a:bodyPr/>
          <a:lstStyle>
            <a:lvl1pPr>
              <a:defRPr/>
            </a:lvl1pPr>
          </a:lstStyle>
          <a:p>
            <a:pPr>
              <a:defRPr/>
            </a:pPr>
            <a:fld id="{4F91431E-5567-4C6B-9414-0A55475F65CF}" type="slidenum">
              <a:rPr lang="en-US"/>
              <a:pPr>
                <a:defRPr/>
              </a:pPr>
              <a:t>‹Nº›</a:t>
            </a:fld>
            <a:endParaRPr lang="en-US"/>
          </a:p>
        </p:txBody>
      </p:sp>
    </p:spTree>
    <p:extLst>
      <p:ext uri="{BB962C8B-B14F-4D97-AF65-F5344CB8AC3E}">
        <p14:creationId xmlns:p14="http://schemas.microsoft.com/office/powerpoint/2010/main" val="32375924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5"/>
          <p:cNvSpPr>
            <a:spLocks noGrp="1"/>
          </p:cNvSpPr>
          <p:nvPr>
            <p:ph type="ftr" sz="quarter" idx="10"/>
          </p:nvPr>
        </p:nvSpPr>
        <p:spPr/>
        <p:txBody>
          <a:bodyPr/>
          <a:lstStyle>
            <a:lvl1pPr>
              <a:defRPr/>
            </a:lvl1pPr>
          </a:lstStyle>
          <a:p>
            <a:pPr>
              <a:defRPr/>
            </a:pPr>
            <a:endParaRPr lang="es-AR"/>
          </a:p>
        </p:txBody>
      </p:sp>
      <p:sp>
        <p:nvSpPr>
          <p:cNvPr id="6" name="Slide Number Placeholder 6"/>
          <p:cNvSpPr>
            <a:spLocks noGrp="1"/>
          </p:cNvSpPr>
          <p:nvPr>
            <p:ph type="sldNum" sz="quarter" idx="11"/>
          </p:nvPr>
        </p:nvSpPr>
        <p:spPr/>
        <p:txBody>
          <a:bodyPr/>
          <a:lstStyle>
            <a:lvl1pPr>
              <a:defRPr/>
            </a:lvl1pPr>
          </a:lstStyle>
          <a:p>
            <a:pPr>
              <a:defRPr/>
            </a:pPr>
            <a:fld id="{8C8AE175-F217-42FE-A617-AA8141E94EFC}" type="slidenum">
              <a:rPr lang="en-US"/>
              <a:pPr>
                <a:defRPr/>
              </a:pPr>
              <a:t>‹Nº›</a:t>
            </a:fld>
            <a:endParaRPr lang="en-US"/>
          </a:p>
        </p:txBody>
      </p:sp>
    </p:spTree>
    <p:extLst>
      <p:ext uri="{BB962C8B-B14F-4D97-AF65-F5344CB8AC3E}">
        <p14:creationId xmlns:p14="http://schemas.microsoft.com/office/powerpoint/2010/main" val="2776884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5"/>
          <p:cNvSpPr>
            <a:spLocks noGrp="1"/>
          </p:cNvSpPr>
          <p:nvPr>
            <p:ph type="ftr" sz="quarter" idx="10"/>
          </p:nvPr>
        </p:nvSpPr>
        <p:spPr/>
        <p:txBody>
          <a:bodyPr/>
          <a:lstStyle>
            <a:lvl1pPr>
              <a:defRPr/>
            </a:lvl1pPr>
          </a:lstStyle>
          <a:p>
            <a:pPr>
              <a:defRPr/>
            </a:pPr>
            <a:endParaRPr lang="es-AR"/>
          </a:p>
        </p:txBody>
      </p:sp>
      <p:sp>
        <p:nvSpPr>
          <p:cNvPr id="6" name="Slide Number Placeholder 6"/>
          <p:cNvSpPr>
            <a:spLocks noGrp="1"/>
          </p:cNvSpPr>
          <p:nvPr>
            <p:ph type="sldNum" sz="quarter" idx="11"/>
          </p:nvPr>
        </p:nvSpPr>
        <p:spPr/>
        <p:txBody>
          <a:bodyPr/>
          <a:lstStyle>
            <a:lvl1pPr>
              <a:defRPr/>
            </a:lvl1pPr>
          </a:lstStyle>
          <a:p>
            <a:pPr>
              <a:defRPr/>
            </a:pPr>
            <a:fld id="{CD03FD3B-DB65-4872-92DA-1B8AC3394568}" type="slidenum">
              <a:rPr lang="en-US"/>
              <a:pPr>
                <a:defRPr/>
              </a:pPr>
              <a:t>‹Nº›</a:t>
            </a:fld>
            <a:endParaRPr lang="en-US"/>
          </a:p>
        </p:txBody>
      </p:sp>
    </p:spTree>
    <p:extLst>
      <p:ext uri="{BB962C8B-B14F-4D97-AF65-F5344CB8AC3E}">
        <p14:creationId xmlns:p14="http://schemas.microsoft.com/office/powerpoint/2010/main" val="32848381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7" Type="http://schemas.openxmlformats.org/officeDocument/2006/relationships/image" Target="../media/image2.pn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image" Target="../media/image1.png"/><Relationship Id="rId5" Type="http://schemas.openxmlformats.org/officeDocument/2006/relationships/theme" Target="../theme/theme2.xml"/><Relationship Id="rId4" Type="http://schemas.openxmlformats.org/officeDocument/2006/relationships/slideLayout" Target="../slideLayouts/slideLayout1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3.xml"/><Relationship Id="rId13" Type="http://schemas.openxmlformats.org/officeDocument/2006/relationships/image" Target="../media/image3.png"/><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theme" Target="../theme/theme3.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5" Type="http://schemas.openxmlformats.org/officeDocument/2006/relationships/image" Target="../media/image5.png"/><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152400" y="152400"/>
            <a:ext cx="8164513"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152400" y="1477963"/>
            <a:ext cx="8177213"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 name="Footer Placeholder 4"/>
          <p:cNvSpPr>
            <a:spLocks noGrp="1"/>
          </p:cNvSpPr>
          <p:nvPr>
            <p:ph type="ftr" sz="quarter" idx="3"/>
          </p:nvPr>
        </p:nvSpPr>
        <p:spPr>
          <a:xfrm>
            <a:off x="19050" y="6527800"/>
            <a:ext cx="2895600" cy="246063"/>
          </a:xfrm>
          <a:prstGeom prst="rect">
            <a:avLst/>
          </a:prstGeom>
        </p:spPr>
        <p:txBody>
          <a:bodyPr vert="horz" wrap="square" lIns="91440" tIns="45720" rIns="91440" bIns="45720" numCol="1" anchor="t" anchorCtr="0" compatLnSpc="1">
            <a:prstTxWarp prst="textNoShape">
              <a:avLst/>
            </a:prstTxWarp>
          </a:bodyPr>
          <a:lstStyle>
            <a:lvl1pPr>
              <a:defRPr sz="900">
                <a:solidFill>
                  <a:srgbClr val="898989"/>
                </a:solidFill>
                <a:latin typeface="Verdana" pitchFamily="34" charset="0"/>
              </a:defRPr>
            </a:lvl1pPr>
          </a:lstStyle>
          <a:p>
            <a:pPr defTabSz="457200" fontAlgn="base">
              <a:spcBef>
                <a:spcPct val="0"/>
              </a:spcBef>
              <a:spcAft>
                <a:spcPct val="0"/>
              </a:spcAft>
              <a:defRPr/>
            </a:pPr>
            <a:r>
              <a:rPr lang="es-ES_tradnl">
                <a:ea typeface="ヒラギノ角ゴ Pro W3" charset="-128"/>
              </a:rPr>
              <a:t>Gobierno de Chile | Ministerio del Interior</a:t>
            </a:r>
          </a:p>
        </p:txBody>
      </p:sp>
      <p:sp>
        <p:nvSpPr>
          <p:cNvPr id="6" name="Slide Number Placeholder 5"/>
          <p:cNvSpPr>
            <a:spLocks noGrp="1"/>
          </p:cNvSpPr>
          <p:nvPr>
            <p:ph type="sldNum" sz="quarter" idx="4"/>
          </p:nvPr>
        </p:nvSpPr>
        <p:spPr>
          <a:xfrm>
            <a:off x="6183313" y="6527800"/>
            <a:ext cx="2133600" cy="193675"/>
          </a:xfrm>
          <a:prstGeom prst="rect">
            <a:avLst/>
          </a:prstGeom>
        </p:spPr>
        <p:txBody>
          <a:bodyPr vert="horz" wrap="square" lIns="91440" tIns="45720" rIns="91440" bIns="45720" numCol="1" anchor="ctr" anchorCtr="0" compatLnSpc="1">
            <a:prstTxWarp prst="textNoShape">
              <a:avLst/>
            </a:prstTxWarp>
          </a:bodyPr>
          <a:lstStyle>
            <a:lvl1pPr algn="r">
              <a:defRPr sz="1000">
                <a:solidFill>
                  <a:srgbClr val="898989"/>
                </a:solidFill>
                <a:latin typeface="Verdana" pitchFamily="34" charset="0"/>
              </a:defRPr>
            </a:lvl1pPr>
          </a:lstStyle>
          <a:p>
            <a:pPr defTabSz="457200" fontAlgn="base">
              <a:spcBef>
                <a:spcPct val="0"/>
              </a:spcBef>
              <a:spcAft>
                <a:spcPct val="0"/>
              </a:spcAft>
              <a:defRPr/>
            </a:pPr>
            <a:fld id="{C8D532AA-CAF7-40B1-A5BF-05CB1FEEE0E2}" type="slidenum">
              <a:rPr lang="en-US">
                <a:ea typeface="ヒラギノ角ゴ Pro W3" charset="-128"/>
              </a:rPr>
              <a:pPr defTabSz="457200" fontAlgn="base">
                <a:spcBef>
                  <a:spcPct val="0"/>
                </a:spcBef>
                <a:spcAft>
                  <a:spcPct val="0"/>
                </a:spcAft>
                <a:defRPr/>
              </a:pPr>
              <a:t>‹Nº›</a:t>
            </a:fld>
            <a:endParaRPr lang="en-US">
              <a:ea typeface="ヒラギノ角ゴ Pro W3" charset="-128"/>
            </a:endParaRPr>
          </a:p>
        </p:txBody>
      </p:sp>
      <p:sp>
        <p:nvSpPr>
          <p:cNvPr id="2054" name="Rectangle 6"/>
          <p:cNvSpPr>
            <a:spLocks noChangeArrowheads="1"/>
          </p:cNvSpPr>
          <p:nvPr userDrawn="1"/>
        </p:nvSpPr>
        <p:spPr bwMode="auto">
          <a:xfrm>
            <a:off x="8413750" y="-6350"/>
            <a:ext cx="284163" cy="866775"/>
          </a:xfrm>
          <a:prstGeom prst="rect">
            <a:avLst/>
          </a:prstGeom>
          <a:solidFill>
            <a:srgbClr val="006CB7"/>
          </a:solidFill>
          <a:ln>
            <a:noFill/>
          </a:ln>
          <a:effectLst>
            <a:outerShdw dist="38100" dir="2700000" algn="br"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defTabSz="457200" fontAlgn="base">
              <a:spcBef>
                <a:spcPct val="0"/>
              </a:spcBef>
              <a:spcAft>
                <a:spcPct val="0"/>
              </a:spcAft>
            </a:pPr>
            <a:endParaRPr lang="es-AR">
              <a:solidFill>
                <a:srgbClr val="FFFFFF"/>
              </a:solidFill>
              <a:ea typeface="ヒラギノ角ゴ Pro W3" charset="-128"/>
            </a:endParaRPr>
          </a:p>
        </p:txBody>
      </p:sp>
      <p:sp>
        <p:nvSpPr>
          <p:cNvPr id="2055" name="Rectangle 7"/>
          <p:cNvSpPr>
            <a:spLocks noChangeArrowheads="1"/>
          </p:cNvSpPr>
          <p:nvPr userDrawn="1"/>
        </p:nvSpPr>
        <p:spPr bwMode="auto">
          <a:xfrm>
            <a:off x="8697913" y="0"/>
            <a:ext cx="347662" cy="860425"/>
          </a:xfrm>
          <a:prstGeom prst="rect">
            <a:avLst/>
          </a:prstGeom>
          <a:solidFill>
            <a:srgbClr val="EF4144"/>
          </a:solidFill>
          <a:ln>
            <a:noFill/>
          </a:ln>
          <a:effectLst>
            <a:outerShdw dist="38100" dir="2700000"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defTabSz="457200" fontAlgn="base">
              <a:spcBef>
                <a:spcPct val="0"/>
              </a:spcBef>
              <a:spcAft>
                <a:spcPct val="0"/>
              </a:spcAft>
            </a:pPr>
            <a:endParaRPr lang="es-AR">
              <a:solidFill>
                <a:srgbClr val="FFFFFF"/>
              </a:solidFill>
              <a:ea typeface="ヒラギノ角ゴ Pro W3" charset="-128"/>
            </a:endParaRPr>
          </a:p>
        </p:txBody>
      </p:sp>
      <p:sp>
        <p:nvSpPr>
          <p:cNvPr id="2056" name="Rectangle 9"/>
          <p:cNvSpPr>
            <a:spLocks noChangeArrowheads="1"/>
          </p:cNvSpPr>
          <p:nvPr userDrawn="1"/>
        </p:nvSpPr>
        <p:spPr bwMode="auto">
          <a:xfrm>
            <a:off x="8413750" y="6400800"/>
            <a:ext cx="284163" cy="457200"/>
          </a:xfrm>
          <a:prstGeom prst="rect">
            <a:avLst/>
          </a:prstGeom>
          <a:solidFill>
            <a:srgbClr val="006CB7"/>
          </a:solidFill>
          <a:ln>
            <a:noFill/>
          </a:ln>
          <a:effectLst>
            <a:outerShdw dist="38100" dir="12899965" algn="br"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defTabSz="457200" fontAlgn="base">
              <a:spcBef>
                <a:spcPct val="0"/>
              </a:spcBef>
              <a:spcAft>
                <a:spcPct val="0"/>
              </a:spcAft>
            </a:pPr>
            <a:endParaRPr lang="es-AR">
              <a:solidFill>
                <a:srgbClr val="FFFFFF"/>
              </a:solidFill>
              <a:ea typeface="ヒラギノ角ゴ Pro W3" charset="-128"/>
            </a:endParaRPr>
          </a:p>
        </p:txBody>
      </p:sp>
      <p:sp>
        <p:nvSpPr>
          <p:cNvPr id="2057" name="Rectangle 10"/>
          <p:cNvSpPr>
            <a:spLocks noChangeArrowheads="1"/>
          </p:cNvSpPr>
          <p:nvPr userDrawn="1"/>
        </p:nvSpPr>
        <p:spPr bwMode="auto">
          <a:xfrm>
            <a:off x="8697913" y="6400800"/>
            <a:ext cx="347662" cy="457200"/>
          </a:xfrm>
          <a:prstGeom prst="rect">
            <a:avLst/>
          </a:prstGeom>
          <a:solidFill>
            <a:srgbClr val="EF4144"/>
          </a:solidFill>
          <a:ln>
            <a:noFill/>
          </a:ln>
          <a:effectLst>
            <a:outerShdw dist="38100" dir="12899965"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defTabSz="457200" fontAlgn="base">
              <a:spcBef>
                <a:spcPct val="0"/>
              </a:spcBef>
              <a:spcAft>
                <a:spcPct val="0"/>
              </a:spcAft>
            </a:pPr>
            <a:endParaRPr lang="es-AR">
              <a:solidFill>
                <a:srgbClr val="FFFFFF"/>
              </a:solidFill>
              <a:ea typeface="ヒラギノ角ゴ Pro W3" charset="-128"/>
            </a:endParaRPr>
          </a:p>
        </p:txBody>
      </p:sp>
    </p:spTree>
    <p:extLst>
      <p:ext uri="{BB962C8B-B14F-4D97-AF65-F5344CB8AC3E}">
        <p14:creationId xmlns:p14="http://schemas.microsoft.com/office/powerpoint/2010/main" val="145465976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57200" rtl="0" eaLnBrk="0" fontAlgn="base" hangingPunct="0">
        <a:spcBef>
          <a:spcPct val="0"/>
        </a:spcBef>
        <a:spcAft>
          <a:spcPct val="0"/>
        </a:spcAft>
        <a:defRPr sz="2400" kern="1200">
          <a:solidFill>
            <a:srgbClr val="006CB7"/>
          </a:solidFill>
          <a:latin typeface="Verdana"/>
          <a:ea typeface="ヒラギノ角ゴ Pro W3" charset="-128"/>
          <a:cs typeface="Verdana"/>
        </a:defRPr>
      </a:lvl1pPr>
      <a:lvl2pPr algn="l" defTabSz="457200" rtl="0" eaLnBrk="0" fontAlgn="base" hangingPunct="0">
        <a:spcBef>
          <a:spcPct val="0"/>
        </a:spcBef>
        <a:spcAft>
          <a:spcPct val="0"/>
        </a:spcAft>
        <a:defRPr sz="2400">
          <a:solidFill>
            <a:srgbClr val="006CB7"/>
          </a:solidFill>
          <a:latin typeface="Verdana" charset="0"/>
          <a:ea typeface="ヒラギノ角ゴ Pro W3" charset="-128"/>
          <a:cs typeface="Verdana" pitchFamily="34" charset="0"/>
        </a:defRPr>
      </a:lvl2pPr>
      <a:lvl3pPr algn="l" defTabSz="457200" rtl="0" eaLnBrk="0" fontAlgn="base" hangingPunct="0">
        <a:spcBef>
          <a:spcPct val="0"/>
        </a:spcBef>
        <a:spcAft>
          <a:spcPct val="0"/>
        </a:spcAft>
        <a:defRPr sz="2400">
          <a:solidFill>
            <a:srgbClr val="006CB7"/>
          </a:solidFill>
          <a:latin typeface="Verdana" charset="0"/>
          <a:ea typeface="ヒラギノ角ゴ Pro W3" charset="-128"/>
          <a:cs typeface="Verdana" pitchFamily="34" charset="0"/>
        </a:defRPr>
      </a:lvl3pPr>
      <a:lvl4pPr algn="l" defTabSz="457200" rtl="0" eaLnBrk="0" fontAlgn="base" hangingPunct="0">
        <a:spcBef>
          <a:spcPct val="0"/>
        </a:spcBef>
        <a:spcAft>
          <a:spcPct val="0"/>
        </a:spcAft>
        <a:defRPr sz="2400">
          <a:solidFill>
            <a:srgbClr val="006CB7"/>
          </a:solidFill>
          <a:latin typeface="Verdana" charset="0"/>
          <a:ea typeface="ヒラギノ角ゴ Pro W3" charset="-128"/>
          <a:cs typeface="Verdana" pitchFamily="34" charset="0"/>
        </a:defRPr>
      </a:lvl4pPr>
      <a:lvl5pPr algn="l" defTabSz="457200" rtl="0" eaLnBrk="0" fontAlgn="base" hangingPunct="0">
        <a:spcBef>
          <a:spcPct val="0"/>
        </a:spcBef>
        <a:spcAft>
          <a:spcPct val="0"/>
        </a:spcAft>
        <a:defRPr sz="2400">
          <a:solidFill>
            <a:srgbClr val="006CB7"/>
          </a:solidFill>
          <a:latin typeface="Verdana" charset="0"/>
          <a:ea typeface="ヒラギノ角ゴ Pro W3" charset="-128"/>
          <a:cs typeface="Verdana" pitchFamily="34" charset="0"/>
        </a:defRPr>
      </a:lvl5pPr>
      <a:lvl6pPr marL="457200" algn="l" defTabSz="457200" rtl="0" fontAlgn="base">
        <a:spcBef>
          <a:spcPct val="0"/>
        </a:spcBef>
        <a:spcAft>
          <a:spcPct val="0"/>
        </a:spcAft>
        <a:defRPr sz="2400">
          <a:solidFill>
            <a:srgbClr val="006CB7"/>
          </a:solidFill>
          <a:latin typeface="Verdana" charset="0"/>
          <a:ea typeface="ヒラギノ角ゴ Pro W3" charset="-128"/>
        </a:defRPr>
      </a:lvl6pPr>
      <a:lvl7pPr marL="914400" algn="l" defTabSz="457200" rtl="0" fontAlgn="base">
        <a:spcBef>
          <a:spcPct val="0"/>
        </a:spcBef>
        <a:spcAft>
          <a:spcPct val="0"/>
        </a:spcAft>
        <a:defRPr sz="2400">
          <a:solidFill>
            <a:srgbClr val="006CB7"/>
          </a:solidFill>
          <a:latin typeface="Verdana" charset="0"/>
          <a:ea typeface="ヒラギノ角ゴ Pro W3" charset="-128"/>
        </a:defRPr>
      </a:lvl7pPr>
      <a:lvl8pPr marL="1371600" algn="l" defTabSz="457200" rtl="0" fontAlgn="base">
        <a:spcBef>
          <a:spcPct val="0"/>
        </a:spcBef>
        <a:spcAft>
          <a:spcPct val="0"/>
        </a:spcAft>
        <a:defRPr sz="2400">
          <a:solidFill>
            <a:srgbClr val="006CB7"/>
          </a:solidFill>
          <a:latin typeface="Verdana" charset="0"/>
          <a:ea typeface="ヒラギノ角ゴ Pro W3" charset="-128"/>
        </a:defRPr>
      </a:lvl8pPr>
      <a:lvl9pPr marL="1828800" algn="l" defTabSz="457200" rtl="0" fontAlgn="base">
        <a:spcBef>
          <a:spcPct val="0"/>
        </a:spcBef>
        <a:spcAft>
          <a:spcPct val="0"/>
        </a:spcAft>
        <a:defRPr sz="2400">
          <a:solidFill>
            <a:srgbClr val="006CB7"/>
          </a:solidFill>
          <a:latin typeface="Verdana" charset="0"/>
          <a:ea typeface="ヒラギノ角ゴ Pro W3" charset="-128"/>
        </a:defRPr>
      </a:lvl9pPr>
    </p:titleStyle>
    <p:bodyStyle>
      <a:lvl1pPr marL="342900" indent="-342900" algn="l" defTabSz="457200" rtl="0" eaLnBrk="0" fontAlgn="base" hangingPunct="0">
        <a:spcBef>
          <a:spcPct val="20000"/>
        </a:spcBef>
        <a:spcAft>
          <a:spcPct val="0"/>
        </a:spcAft>
        <a:buFont typeface="Arial" charset="0"/>
        <a:buChar char="•"/>
        <a:defRPr sz="2000" kern="1200">
          <a:solidFill>
            <a:srgbClr val="595959"/>
          </a:solidFill>
          <a:latin typeface="+mn-lt"/>
          <a:ea typeface="ヒラギノ角ゴ Pro W3" charset="-128"/>
          <a:cs typeface="ヒラギノ角ゴ Pro W3" charset="-128"/>
        </a:defRPr>
      </a:lvl1pPr>
      <a:lvl2pPr marL="742950" indent="-285750" algn="l" defTabSz="457200" rtl="0" eaLnBrk="0" fontAlgn="base" hangingPunct="0">
        <a:spcBef>
          <a:spcPct val="20000"/>
        </a:spcBef>
        <a:spcAft>
          <a:spcPct val="0"/>
        </a:spcAft>
        <a:buFont typeface="Arial" charset="0"/>
        <a:buChar char="–"/>
        <a:defRPr sz="2800" kern="1200">
          <a:solidFill>
            <a:srgbClr val="595959"/>
          </a:solidFill>
          <a:latin typeface="+mn-lt"/>
          <a:ea typeface="ヒラギノ角ゴ Pro W3" charset="-128"/>
          <a:cs typeface="+mn-cs"/>
        </a:defRPr>
      </a:lvl2pPr>
      <a:lvl3pPr marL="1143000" indent="-228600" algn="l" defTabSz="457200" rtl="0" eaLnBrk="0" fontAlgn="base" hangingPunct="0">
        <a:spcBef>
          <a:spcPct val="20000"/>
        </a:spcBef>
        <a:spcAft>
          <a:spcPct val="0"/>
        </a:spcAft>
        <a:buFont typeface="Arial" charset="0"/>
        <a:buChar char="•"/>
        <a:defRPr sz="1600" kern="1200">
          <a:solidFill>
            <a:srgbClr val="595959"/>
          </a:solidFill>
          <a:latin typeface="+mn-lt"/>
          <a:ea typeface="ヒラギノ角ゴ Pro W3" charset="-128"/>
          <a:cs typeface="+mn-cs"/>
        </a:defRPr>
      </a:lvl3pPr>
      <a:lvl4pPr marL="1600200" indent="-228600" algn="l" defTabSz="457200" rtl="0" eaLnBrk="0" fontAlgn="base" hangingPunct="0">
        <a:spcBef>
          <a:spcPct val="20000"/>
        </a:spcBef>
        <a:spcAft>
          <a:spcPct val="0"/>
        </a:spcAft>
        <a:buFont typeface="Arial" charset="0"/>
        <a:buChar char="–"/>
        <a:defRPr sz="1400" kern="1200">
          <a:solidFill>
            <a:srgbClr val="595959"/>
          </a:solidFill>
          <a:latin typeface="+mn-lt"/>
          <a:ea typeface="ヒラギノ角ゴ Pro W3" charset="-128"/>
          <a:cs typeface="+mn-cs"/>
        </a:defRPr>
      </a:lvl4pPr>
      <a:lvl5pPr marL="2057400" indent="-228600" algn="l" defTabSz="457200" rtl="0" eaLnBrk="0" fontAlgn="base" hangingPunct="0">
        <a:spcBef>
          <a:spcPct val="20000"/>
        </a:spcBef>
        <a:spcAft>
          <a:spcPct val="0"/>
        </a:spcAft>
        <a:buFont typeface="Arial" charset="0"/>
        <a:buChar char="»"/>
        <a:defRPr sz="1400" kern="1200">
          <a:solidFill>
            <a:srgbClr val="595959"/>
          </a:solidFill>
          <a:latin typeface="+mn-lt"/>
          <a:ea typeface="ヒラギノ角ゴ Pro W3"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06CB7"/>
        </a:solidFill>
        <a:effectLst/>
      </p:bgPr>
    </p:bg>
    <p:spTree>
      <p:nvGrpSpPr>
        <p:cNvPr id="1" name=""/>
        <p:cNvGrpSpPr/>
        <p:nvPr/>
      </p:nvGrpSpPr>
      <p:grpSpPr>
        <a:xfrm>
          <a:off x="0" y="0"/>
          <a:ext cx="0" cy="0"/>
          <a:chOff x="0" y="0"/>
          <a:chExt cx="0" cy="0"/>
        </a:xfrm>
      </p:grpSpPr>
      <p:sp>
        <p:nvSpPr>
          <p:cNvPr id="65" name="Rectangle 64"/>
          <p:cNvSpPr>
            <a:spLocks noChangeArrowheads="1"/>
          </p:cNvSpPr>
          <p:nvPr userDrawn="1"/>
        </p:nvSpPr>
        <p:spPr bwMode="auto">
          <a:xfrm>
            <a:off x="533400" y="3333750"/>
            <a:ext cx="1033463" cy="3524250"/>
          </a:xfrm>
          <a:prstGeom prst="rect">
            <a:avLst/>
          </a:prstGeom>
          <a:solidFill>
            <a:srgbClr val="006CB7"/>
          </a:solidFill>
          <a:ln>
            <a:noFill/>
          </a:ln>
          <a:effectLst>
            <a:outerShdw blurRad="254000" dist="38100" dir="12899965" algn="br"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defTabSz="457200" fontAlgn="base">
              <a:spcBef>
                <a:spcPct val="0"/>
              </a:spcBef>
              <a:spcAft>
                <a:spcPct val="0"/>
              </a:spcAft>
              <a:defRPr/>
            </a:pPr>
            <a:endParaRPr lang="es-CL">
              <a:solidFill>
                <a:srgbClr val="FFFFFF"/>
              </a:solidFill>
              <a:ea typeface="ヒラギノ角ゴ Pro W3" charset="-128"/>
            </a:endParaRPr>
          </a:p>
        </p:txBody>
      </p:sp>
      <p:sp>
        <p:nvSpPr>
          <p:cNvPr id="66" name="Rectangle 65"/>
          <p:cNvSpPr>
            <a:spLocks noChangeArrowheads="1"/>
          </p:cNvSpPr>
          <p:nvPr userDrawn="1"/>
        </p:nvSpPr>
        <p:spPr bwMode="auto">
          <a:xfrm>
            <a:off x="1566863" y="3333750"/>
            <a:ext cx="1260475" cy="3524250"/>
          </a:xfrm>
          <a:prstGeom prst="rect">
            <a:avLst/>
          </a:prstGeom>
          <a:solidFill>
            <a:srgbClr val="EF4144"/>
          </a:solidFill>
          <a:ln>
            <a:noFill/>
          </a:ln>
          <a:effectLst>
            <a:outerShdw blurRad="254000" dist="38100" dir="12899965"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defTabSz="457200" fontAlgn="base">
              <a:spcBef>
                <a:spcPct val="0"/>
              </a:spcBef>
              <a:spcAft>
                <a:spcPct val="0"/>
              </a:spcAft>
              <a:defRPr/>
            </a:pPr>
            <a:endParaRPr lang="es-CL">
              <a:solidFill>
                <a:srgbClr val="FFFFFF"/>
              </a:solidFill>
              <a:ea typeface="ヒラギノ角ゴ Pro W3" charset="-128"/>
            </a:endParaRPr>
          </a:p>
        </p:txBody>
      </p:sp>
      <p:pic>
        <p:nvPicPr>
          <p:cNvPr id="1028" name="Picture 1"/>
          <p:cNvPicPr>
            <a:picLocks noChangeAspect="1" noChangeArrowheads="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647700" y="3452813"/>
            <a:ext cx="803275"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1029" name="Picture 1"/>
          <p:cNvPicPr>
            <a:picLocks noChangeAspect="1" noChangeArrowheads="1"/>
          </p:cNvPicPr>
          <p:nvPr userDrawn="1"/>
        </p:nvPicPr>
        <p:blipFill>
          <a:blip r:embed="rId7" cstate="print">
            <a:extLst>
              <a:ext uri="{28A0092B-C50C-407E-A947-70E740481C1C}">
                <a14:useLocalDpi xmlns:a14="http://schemas.microsoft.com/office/drawing/2010/main" val="0"/>
              </a:ext>
            </a:extLst>
          </a:blip>
          <a:srcRect/>
          <a:stretch>
            <a:fillRect/>
          </a:stretch>
        </p:blipFill>
        <p:spPr bwMode="auto">
          <a:xfrm>
            <a:off x="1677988" y="3452813"/>
            <a:ext cx="1031875" cy="41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71" name="Rectangle 70"/>
          <p:cNvSpPr>
            <a:spLocks noChangeArrowheads="1"/>
          </p:cNvSpPr>
          <p:nvPr userDrawn="1"/>
        </p:nvSpPr>
        <p:spPr bwMode="auto">
          <a:xfrm>
            <a:off x="533400" y="0"/>
            <a:ext cx="1033463" cy="1371600"/>
          </a:xfrm>
          <a:prstGeom prst="rect">
            <a:avLst/>
          </a:prstGeom>
          <a:solidFill>
            <a:srgbClr val="006CB7"/>
          </a:solidFill>
          <a:ln>
            <a:noFill/>
          </a:ln>
          <a:effectLst>
            <a:outerShdw blurRad="254000" dist="38100" dir="2700000" algn="br"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defTabSz="457200" fontAlgn="base">
              <a:spcBef>
                <a:spcPct val="0"/>
              </a:spcBef>
              <a:spcAft>
                <a:spcPct val="0"/>
              </a:spcAft>
              <a:defRPr/>
            </a:pPr>
            <a:endParaRPr lang="es-CL">
              <a:solidFill>
                <a:srgbClr val="FFFFFF"/>
              </a:solidFill>
              <a:ea typeface="ヒラギノ角ゴ Pro W3" charset="-128"/>
            </a:endParaRPr>
          </a:p>
        </p:txBody>
      </p:sp>
      <p:sp>
        <p:nvSpPr>
          <p:cNvPr id="72" name="Rectangle 71"/>
          <p:cNvSpPr>
            <a:spLocks noChangeArrowheads="1"/>
          </p:cNvSpPr>
          <p:nvPr userDrawn="1"/>
        </p:nvSpPr>
        <p:spPr bwMode="auto">
          <a:xfrm>
            <a:off x="1566863" y="0"/>
            <a:ext cx="1260475" cy="1371600"/>
          </a:xfrm>
          <a:prstGeom prst="rect">
            <a:avLst/>
          </a:prstGeom>
          <a:solidFill>
            <a:srgbClr val="EF4144"/>
          </a:solidFill>
          <a:ln>
            <a:noFill/>
          </a:ln>
          <a:effectLst>
            <a:outerShdw blurRad="254000" dist="38100" dir="2700000"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defTabSz="457200" fontAlgn="base">
              <a:spcBef>
                <a:spcPct val="0"/>
              </a:spcBef>
              <a:spcAft>
                <a:spcPct val="0"/>
              </a:spcAft>
              <a:defRPr/>
            </a:pPr>
            <a:endParaRPr lang="es-CL">
              <a:solidFill>
                <a:srgbClr val="FFFFFF"/>
              </a:solidFill>
              <a:ea typeface="ヒラギノ角ゴ Pro W3" charset="-128"/>
            </a:endParaRPr>
          </a:p>
        </p:txBody>
      </p:sp>
    </p:spTree>
    <p:extLst>
      <p:ext uri="{BB962C8B-B14F-4D97-AF65-F5344CB8AC3E}">
        <p14:creationId xmlns:p14="http://schemas.microsoft.com/office/powerpoint/2010/main" val="3843018574"/>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Lst>
  <p:txStyles>
    <p:titleStyle>
      <a:lvl1pPr algn="ctr" defTabSz="457200" rtl="0" eaLnBrk="0" fontAlgn="base" hangingPunct="0">
        <a:spcBef>
          <a:spcPct val="0"/>
        </a:spcBef>
        <a:spcAft>
          <a:spcPct val="0"/>
        </a:spcAft>
        <a:defRPr sz="4400" kern="1200">
          <a:solidFill>
            <a:schemeClr val="tx1"/>
          </a:solidFill>
          <a:latin typeface="+mj-lt"/>
          <a:ea typeface="ヒラギノ角ゴ Pro W3" charset="-128"/>
          <a:cs typeface="ヒラギノ角ゴ Pro W3" charset="-128"/>
        </a:defRPr>
      </a:lvl1pPr>
      <a:lvl2pPr algn="ctr" defTabSz="457200" rtl="0" eaLnBrk="0" fontAlgn="base" hangingPunct="0">
        <a:spcBef>
          <a:spcPct val="0"/>
        </a:spcBef>
        <a:spcAft>
          <a:spcPct val="0"/>
        </a:spcAft>
        <a:defRPr sz="4400">
          <a:solidFill>
            <a:schemeClr val="tx1"/>
          </a:solidFill>
          <a:latin typeface="Calibri" charset="0"/>
          <a:ea typeface="ヒラギノ角ゴ Pro W3" charset="-128"/>
          <a:cs typeface="ヒラギノ角ゴ Pro W3" charset="-128"/>
        </a:defRPr>
      </a:lvl2pPr>
      <a:lvl3pPr algn="ctr" defTabSz="457200" rtl="0" eaLnBrk="0" fontAlgn="base" hangingPunct="0">
        <a:spcBef>
          <a:spcPct val="0"/>
        </a:spcBef>
        <a:spcAft>
          <a:spcPct val="0"/>
        </a:spcAft>
        <a:defRPr sz="4400">
          <a:solidFill>
            <a:schemeClr val="tx1"/>
          </a:solidFill>
          <a:latin typeface="Calibri" charset="0"/>
          <a:ea typeface="ヒラギノ角ゴ Pro W3" charset="-128"/>
          <a:cs typeface="ヒラギノ角ゴ Pro W3" charset="-128"/>
        </a:defRPr>
      </a:lvl3pPr>
      <a:lvl4pPr algn="ctr" defTabSz="457200" rtl="0" eaLnBrk="0" fontAlgn="base" hangingPunct="0">
        <a:spcBef>
          <a:spcPct val="0"/>
        </a:spcBef>
        <a:spcAft>
          <a:spcPct val="0"/>
        </a:spcAft>
        <a:defRPr sz="4400">
          <a:solidFill>
            <a:schemeClr val="tx1"/>
          </a:solidFill>
          <a:latin typeface="Calibri" charset="0"/>
          <a:ea typeface="ヒラギノ角ゴ Pro W3" charset="-128"/>
          <a:cs typeface="ヒラギノ角ゴ Pro W3" charset="-128"/>
        </a:defRPr>
      </a:lvl4pPr>
      <a:lvl5pPr algn="ctr" defTabSz="457200" rtl="0" eaLnBrk="0" fontAlgn="base" hangingPunct="0">
        <a:spcBef>
          <a:spcPct val="0"/>
        </a:spcBef>
        <a:spcAft>
          <a:spcPct val="0"/>
        </a:spcAft>
        <a:defRPr sz="4400">
          <a:solidFill>
            <a:schemeClr val="tx1"/>
          </a:solidFill>
          <a:latin typeface="Calibri" charset="0"/>
          <a:ea typeface="ヒラギノ角ゴ Pro W3" charset="-128"/>
          <a:cs typeface="ヒラギノ角ゴ Pro W3" charset="-128"/>
        </a:defRPr>
      </a:lvl5pPr>
      <a:lvl6pPr marL="457200" algn="ctr" defTabSz="457200" rtl="0" fontAlgn="base">
        <a:spcBef>
          <a:spcPct val="0"/>
        </a:spcBef>
        <a:spcAft>
          <a:spcPct val="0"/>
        </a:spcAft>
        <a:defRPr sz="4400">
          <a:solidFill>
            <a:schemeClr val="tx1"/>
          </a:solidFill>
          <a:latin typeface="Calibri" charset="0"/>
          <a:ea typeface="ヒラギノ角ゴ Pro W3" charset="-128"/>
          <a:cs typeface="ヒラギノ角ゴ Pro W3" charset="-128"/>
        </a:defRPr>
      </a:lvl6pPr>
      <a:lvl7pPr marL="914400" algn="ctr" defTabSz="457200" rtl="0" fontAlgn="base">
        <a:spcBef>
          <a:spcPct val="0"/>
        </a:spcBef>
        <a:spcAft>
          <a:spcPct val="0"/>
        </a:spcAft>
        <a:defRPr sz="4400">
          <a:solidFill>
            <a:schemeClr val="tx1"/>
          </a:solidFill>
          <a:latin typeface="Calibri" charset="0"/>
          <a:ea typeface="ヒラギノ角ゴ Pro W3" charset="-128"/>
          <a:cs typeface="ヒラギノ角ゴ Pro W3" charset="-128"/>
        </a:defRPr>
      </a:lvl7pPr>
      <a:lvl8pPr marL="1371600" algn="ctr" defTabSz="457200" rtl="0" fontAlgn="base">
        <a:spcBef>
          <a:spcPct val="0"/>
        </a:spcBef>
        <a:spcAft>
          <a:spcPct val="0"/>
        </a:spcAft>
        <a:defRPr sz="4400">
          <a:solidFill>
            <a:schemeClr val="tx1"/>
          </a:solidFill>
          <a:latin typeface="Calibri" charset="0"/>
          <a:ea typeface="ヒラギノ角ゴ Pro W3" charset="-128"/>
          <a:cs typeface="ヒラギノ角ゴ Pro W3" charset="-128"/>
        </a:defRPr>
      </a:lvl8pPr>
      <a:lvl9pPr marL="1828800" algn="ctr" defTabSz="457200" rtl="0" fontAlgn="base">
        <a:spcBef>
          <a:spcPct val="0"/>
        </a:spcBef>
        <a:spcAft>
          <a:spcPct val="0"/>
        </a:spcAft>
        <a:defRPr sz="4400">
          <a:solidFill>
            <a:schemeClr val="tx1"/>
          </a:solidFill>
          <a:latin typeface="Calibri" charset="0"/>
          <a:ea typeface="ヒラギノ角ゴ Pro W3" charset="-128"/>
          <a:cs typeface="ヒラギノ角ゴ Pro W3" charset="-128"/>
        </a:defRPr>
      </a:lvl9pPr>
    </p:titleStyle>
    <p:bodyStyle>
      <a:lvl1pPr marL="342900" indent="-342900" algn="l" defTabSz="457200" rtl="0" eaLnBrk="0" fontAlgn="base" hangingPunct="0">
        <a:spcBef>
          <a:spcPct val="20000"/>
        </a:spcBef>
        <a:spcAft>
          <a:spcPct val="0"/>
        </a:spcAft>
        <a:buFont typeface="Arial" pitchFamily="34" charset="0"/>
        <a:buChar char="•"/>
        <a:defRPr sz="3200" kern="1200">
          <a:solidFill>
            <a:schemeClr val="tx1"/>
          </a:solidFill>
          <a:latin typeface="+mn-lt"/>
          <a:ea typeface="ヒラギノ角ゴ Pro W3" charset="-128"/>
          <a:cs typeface="ヒラギノ角ゴ Pro W3" charset="-128"/>
        </a:defRPr>
      </a:lvl1pPr>
      <a:lvl2pPr marL="742950" indent="-285750" algn="l" defTabSz="457200" rtl="0" eaLnBrk="0" fontAlgn="base" hangingPunct="0">
        <a:spcBef>
          <a:spcPct val="20000"/>
        </a:spcBef>
        <a:spcAft>
          <a:spcPct val="0"/>
        </a:spcAft>
        <a:buFont typeface="Arial" pitchFamily="34" charset="0"/>
        <a:buChar char="–"/>
        <a:defRPr sz="2800" kern="1200">
          <a:solidFill>
            <a:schemeClr val="tx1"/>
          </a:solidFill>
          <a:latin typeface="+mn-lt"/>
          <a:ea typeface="ヒラギノ角ゴ Pro W3" charset="-128"/>
          <a:cs typeface="ヒラギノ角ゴ Pro W3"/>
        </a:defRPr>
      </a:lvl2pPr>
      <a:lvl3pPr marL="1143000" indent="-228600" algn="l" defTabSz="457200" rtl="0" eaLnBrk="0" fontAlgn="base" hangingPunct="0">
        <a:spcBef>
          <a:spcPct val="20000"/>
        </a:spcBef>
        <a:spcAft>
          <a:spcPct val="0"/>
        </a:spcAft>
        <a:buFont typeface="Arial" pitchFamily="34" charset="0"/>
        <a:buChar char="•"/>
        <a:defRPr sz="2400" kern="1200">
          <a:solidFill>
            <a:schemeClr val="tx1"/>
          </a:solidFill>
          <a:latin typeface="+mn-lt"/>
          <a:ea typeface="ヒラギノ角ゴ Pro W3" charset="-128"/>
          <a:cs typeface="ヒラギノ角ゴ Pro W3"/>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ヒラギノ角ゴ Pro W3" charset="-128"/>
          <a:cs typeface="ヒラギノ角ゴ Pro W3"/>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ヒラギノ角ゴ Pro W3" charset="-128"/>
          <a:cs typeface="ヒラギノ角ゴ Pro W3"/>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5" name="Rectangle 14"/>
          <p:cNvSpPr/>
          <p:nvPr userDrawn="1"/>
        </p:nvSpPr>
        <p:spPr>
          <a:xfrm>
            <a:off x="0" y="6629400"/>
            <a:ext cx="9144000" cy="228600"/>
          </a:xfrm>
          <a:prstGeom prst="rect">
            <a:avLst/>
          </a:prstGeom>
          <a:solidFill>
            <a:srgbClr val="EF414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defTabSz="457200" fontAlgn="base">
              <a:spcBef>
                <a:spcPct val="0"/>
              </a:spcBef>
              <a:spcAft>
                <a:spcPct val="0"/>
              </a:spcAft>
              <a:defRPr/>
            </a:pPr>
            <a:endParaRPr lang="es-CL">
              <a:solidFill>
                <a:srgbClr val="FFFFFF"/>
              </a:solidFill>
              <a:ea typeface="ヒラギノ角ゴ Pro W3" charset="-128"/>
            </a:endParaRPr>
          </a:p>
        </p:txBody>
      </p:sp>
      <p:sp>
        <p:nvSpPr>
          <p:cNvPr id="14" name="Rectangle 13"/>
          <p:cNvSpPr>
            <a:spLocks noChangeArrowheads="1"/>
          </p:cNvSpPr>
          <p:nvPr userDrawn="1"/>
        </p:nvSpPr>
        <p:spPr bwMode="auto">
          <a:xfrm>
            <a:off x="7153275" y="0"/>
            <a:ext cx="1990725" cy="6629400"/>
          </a:xfrm>
          <a:prstGeom prst="rect">
            <a:avLst/>
          </a:prstGeom>
          <a:solidFill>
            <a:schemeClr val="bg1"/>
          </a:solidFill>
          <a:ln>
            <a:noFill/>
          </a:ln>
          <a:effectLst>
            <a:outerShdw blurRad="254000" dist="38100" dir="5640026"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defTabSz="457200" fontAlgn="base">
              <a:spcBef>
                <a:spcPct val="0"/>
              </a:spcBef>
              <a:spcAft>
                <a:spcPct val="0"/>
              </a:spcAft>
              <a:defRPr/>
            </a:pPr>
            <a:endParaRPr lang="es-CL">
              <a:solidFill>
                <a:srgbClr val="FFFFFF"/>
              </a:solidFill>
            </a:endParaRPr>
          </a:p>
        </p:txBody>
      </p:sp>
      <p:grpSp>
        <p:nvGrpSpPr>
          <p:cNvPr id="3076" name="Group 11"/>
          <p:cNvGrpSpPr>
            <a:grpSpLocks/>
          </p:cNvGrpSpPr>
          <p:nvPr userDrawn="1"/>
        </p:nvGrpSpPr>
        <p:grpSpPr bwMode="auto">
          <a:xfrm>
            <a:off x="7153275" y="2058988"/>
            <a:ext cx="1990725" cy="2038350"/>
            <a:chOff x="3511550" y="2133600"/>
            <a:chExt cx="2976563" cy="3048000"/>
          </a:xfrm>
        </p:grpSpPr>
        <p:sp>
          <p:nvSpPr>
            <p:cNvPr id="7" name="Rectangle 6"/>
            <p:cNvSpPr/>
            <p:nvPr userDrawn="1"/>
          </p:nvSpPr>
          <p:spPr>
            <a:xfrm>
              <a:off x="3511550" y="2133600"/>
              <a:ext cx="1338741" cy="3048000"/>
            </a:xfrm>
            <a:prstGeom prst="rect">
              <a:avLst/>
            </a:prstGeom>
            <a:solidFill>
              <a:srgbClr val="006CB7"/>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defTabSz="457200" fontAlgn="base">
                <a:spcBef>
                  <a:spcPct val="0"/>
                </a:spcBef>
                <a:spcAft>
                  <a:spcPct val="0"/>
                </a:spcAft>
                <a:defRPr/>
              </a:pPr>
              <a:endParaRPr lang="es-CL">
                <a:solidFill>
                  <a:srgbClr val="FFFFFF"/>
                </a:solidFill>
                <a:ea typeface="ヒラギノ角ゴ Pro W3" charset="-128"/>
              </a:endParaRPr>
            </a:p>
          </p:txBody>
        </p:sp>
        <p:sp>
          <p:nvSpPr>
            <p:cNvPr id="8" name="Rectangle 7"/>
            <p:cNvSpPr/>
            <p:nvPr userDrawn="1"/>
          </p:nvSpPr>
          <p:spPr>
            <a:xfrm>
              <a:off x="4850291" y="2133600"/>
              <a:ext cx="1637822" cy="3048000"/>
            </a:xfrm>
            <a:prstGeom prst="rect">
              <a:avLst/>
            </a:prstGeom>
            <a:solidFill>
              <a:srgbClr val="EF414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defTabSz="457200" fontAlgn="base">
                <a:spcBef>
                  <a:spcPct val="0"/>
                </a:spcBef>
                <a:spcAft>
                  <a:spcPct val="0"/>
                </a:spcAft>
                <a:defRPr/>
              </a:pPr>
              <a:endParaRPr lang="es-CL">
                <a:solidFill>
                  <a:srgbClr val="FFFFFF"/>
                </a:solidFill>
                <a:ea typeface="ヒラギノ角ゴ Pro W3" charset="-128"/>
              </a:endParaRPr>
            </a:p>
          </p:txBody>
        </p:sp>
        <p:pic>
          <p:nvPicPr>
            <p:cNvPr id="3081" name="Picture 1"/>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3660775" y="2287588"/>
              <a:ext cx="1041400" cy="760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3082" name="Picture 1"/>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4995863" y="2287588"/>
              <a:ext cx="1339850" cy="544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3083" name="Picture 1"/>
            <p:cNvPicPr>
              <a:picLocks noChangeAspect="1" noChangeArrowheads="1"/>
            </p:cNvPicPr>
            <p:nvPr userDrawn="1"/>
          </p:nvPicPr>
          <p:blipFill>
            <a:blip r:embed="rId15" cstate="print">
              <a:extLst>
                <a:ext uri="{28A0092B-C50C-407E-A947-70E740481C1C}">
                  <a14:useLocalDpi xmlns:a14="http://schemas.microsoft.com/office/drawing/2010/main" val="0"/>
                </a:ext>
              </a:extLst>
            </a:blip>
            <a:srcRect/>
            <a:stretch>
              <a:fillRect/>
            </a:stretch>
          </p:blipFill>
          <p:spPr bwMode="auto">
            <a:xfrm>
              <a:off x="5003800" y="4851400"/>
              <a:ext cx="1336675"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grpSp>
      <p:sp>
        <p:nvSpPr>
          <p:cNvPr id="13" name="Rectangle 12"/>
          <p:cNvSpPr>
            <a:spLocks noChangeArrowheads="1"/>
          </p:cNvSpPr>
          <p:nvPr userDrawn="1"/>
        </p:nvSpPr>
        <p:spPr bwMode="auto">
          <a:xfrm>
            <a:off x="4763" y="0"/>
            <a:ext cx="7148512" cy="6629400"/>
          </a:xfrm>
          <a:prstGeom prst="rect">
            <a:avLst/>
          </a:prstGeom>
          <a:solidFill>
            <a:srgbClr val="006CB7"/>
          </a:solidFill>
          <a:ln>
            <a:noFill/>
          </a:ln>
          <a:effectLst>
            <a:outerShdw blurRad="508000" dist="38100" dir="3779989" algn="br" rotWithShape="0">
              <a:srgbClr val="808080">
                <a:alpha val="70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defTabSz="457200" fontAlgn="base">
              <a:spcBef>
                <a:spcPct val="0"/>
              </a:spcBef>
              <a:spcAft>
                <a:spcPct val="0"/>
              </a:spcAft>
              <a:defRPr/>
            </a:pPr>
            <a:endParaRPr lang="es-CL">
              <a:solidFill>
                <a:srgbClr val="FFFFFF"/>
              </a:solidFill>
            </a:endParaRPr>
          </a:p>
        </p:txBody>
      </p:sp>
      <p:sp>
        <p:nvSpPr>
          <p:cNvPr id="3078" name="Title Placeholder 1"/>
          <p:cNvSpPr>
            <a:spLocks noGrp="1"/>
          </p:cNvSpPr>
          <p:nvPr>
            <p:ph type="title"/>
          </p:nvPr>
        </p:nvSpPr>
        <p:spPr bwMode="auto">
          <a:xfrm>
            <a:off x="457200" y="2525713"/>
            <a:ext cx="6477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Tree>
    <p:extLst>
      <p:ext uri="{BB962C8B-B14F-4D97-AF65-F5344CB8AC3E}">
        <p14:creationId xmlns:p14="http://schemas.microsoft.com/office/powerpoint/2010/main" val="4113769797"/>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txStyles>
    <p:titleStyle>
      <a:lvl1pPr algn="l" defTabSz="457200" rtl="0" eaLnBrk="0" fontAlgn="base" hangingPunct="0">
        <a:spcBef>
          <a:spcPct val="0"/>
        </a:spcBef>
        <a:spcAft>
          <a:spcPct val="0"/>
        </a:spcAft>
        <a:defRPr sz="4400" b="1" kern="1200">
          <a:solidFill>
            <a:schemeClr val="tx1"/>
          </a:solidFill>
          <a:latin typeface="Verdana"/>
          <a:ea typeface="ヒラギノ角ゴ Pro W3" charset="-128"/>
          <a:cs typeface="Verdana"/>
        </a:defRPr>
      </a:lvl1pPr>
      <a:lvl2pPr algn="l" defTabSz="457200" rtl="0" eaLnBrk="0" fontAlgn="base" hangingPunct="0">
        <a:spcBef>
          <a:spcPct val="0"/>
        </a:spcBef>
        <a:spcAft>
          <a:spcPct val="0"/>
        </a:spcAft>
        <a:defRPr sz="4400" b="1">
          <a:solidFill>
            <a:schemeClr val="tx1"/>
          </a:solidFill>
          <a:latin typeface="Verdana" charset="0"/>
          <a:ea typeface="ヒラギノ角ゴ Pro W3" charset="-128"/>
          <a:cs typeface="Verdana" pitchFamily="34" charset="0"/>
        </a:defRPr>
      </a:lvl2pPr>
      <a:lvl3pPr algn="l" defTabSz="457200" rtl="0" eaLnBrk="0" fontAlgn="base" hangingPunct="0">
        <a:spcBef>
          <a:spcPct val="0"/>
        </a:spcBef>
        <a:spcAft>
          <a:spcPct val="0"/>
        </a:spcAft>
        <a:defRPr sz="4400" b="1">
          <a:solidFill>
            <a:schemeClr val="tx1"/>
          </a:solidFill>
          <a:latin typeface="Verdana" charset="0"/>
          <a:ea typeface="ヒラギノ角ゴ Pro W3" charset="-128"/>
          <a:cs typeface="Verdana" pitchFamily="34" charset="0"/>
        </a:defRPr>
      </a:lvl3pPr>
      <a:lvl4pPr algn="l" defTabSz="457200" rtl="0" eaLnBrk="0" fontAlgn="base" hangingPunct="0">
        <a:spcBef>
          <a:spcPct val="0"/>
        </a:spcBef>
        <a:spcAft>
          <a:spcPct val="0"/>
        </a:spcAft>
        <a:defRPr sz="4400" b="1">
          <a:solidFill>
            <a:schemeClr val="tx1"/>
          </a:solidFill>
          <a:latin typeface="Verdana" charset="0"/>
          <a:ea typeface="ヒラギノ角ゴ Pro W3" charset="-128"/>
          <a:cs typeface="Verdana" pitchFamily="34" charset="0"/>
        </a:defRPr>
      </a:lvl4pPr>
      <a:lvl5pPr algn="l" defTabSz="457200" rtl="0" eaLnBrk="0" fontAlgn="base" hangingPunct="0">
        <a:spcBef>
          <a:spcPct val="0"/>
        </a:spcBef>
        <a:spcAft>
          <a:spcPct val="0"/>
        </a:spcAft>
        <a:defRPr sz="4400" b="1">
          <a:solidFill>
            <a:schemeClr val="tx1"/>
          </a:solidFill>
          <a:latin typeface="Verdana" charset="0"/>
          <a:ea typeface="ヒラギノ角ゴ Pro W3" charset="-128"/>
          <a:cs typeface="Verdana" pitchFamily="34" charset="0"/>
        </a:defRPr>
      </a:lvl5pPr>
      <a:lvl6pPr marL="457200" algn="l" defTabSz="457200" rtl="0" fontAlgn="base">
        <a:spcBef>
          <a:spcPct val="0"/>
        </a:spcBef>
        <a:spcAft>
          <a:spcPct val="0"/>
        </a:spcAft>
        <a:defRPr sz="4400" b="1">
          <a:solidFill>
            <a:schemeClr val="tx1"/>
          </a:solidFill>
          <a:latin typeface="Verdana" charset="0"/>
          <a:ea typeface="ヒラギノ角ゴ Pro W3" charset="-128"/>
        </a:defRPr>
      </a:lvl6pPr>
      <a:lvl7pPr marL="914400" algn="l" defTabSz="457200" rtl="0" fontAlgn="base">
        <a:spcBef>
          <a:spcPct val="0"/>
        </a:spcBef>
        <a:spcAft>
          <a:spcPct val="0"/>
        </a:spcAft>
        <a:defRPr sz="4400" b="1">
          <a:solidFill>
            <a:schemeClr val="tx1"/>
          </a:solidFill>
          <a:latin typeface="Verdana" charset="0"/>
          <a:ea typeface="ヒラギノ角ゴ Pro W3" charset="-128"/>
        </a:defRPr>
      </a:lvl7pPr>
      <a:lvl8pPr marL="1371600" algn="l" defTabSz="457200" rtl="0" fontAlgn="base">
        <a:spcBef>
          <a:spcPct val="0"/>
        </a:spcBef>
        <a:spcAft>
          <a:spcPct val="0"/>
        </a:spcAft>
        <a:defRPr sz="4400" b="1">
          <a:solidFill>
            <a:schemeClr val="tx1"/>
          </a:solidFill>
          <a:latin typeface="Verdana" charset="0"/>
          <a:ea typeface="ヒラギノ角ゴ Pro W3" charset="-128"/>
        </a:defRPr>
      </a:lvl8pPr>
      <a:lvl9pPr marL="1828800" algn="l" defTabSz="457200" rtl="0" fontAlgn="base">
        <a:spcBef>
          <a:spcPct val="0"/>
        </a:spcBef>
        <a:spcAft>
          <a:spcPct val="0"/>
        </a:spcAft>
        <a:defRPr sz="4400" b="1">
          <a:solidFill>
            <a:schemeClr val="tx1"/>
          </a:solidFill>
          <a:latin typeface="Verdana" charset="0"/>
          <a:ea typeface="ヒラギノ角ゴ Pro W3" charset="-128"/>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ヒラギノ角ゴ Pro W3" charset="-128"/>
          <a:cs typeface="ヒラギノ角ゴ Pro W3" charset="-128"/>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ヒラギノ角ゴ Pro W3" charset="-128"/>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ヒラギノ角ゴ Pro W3" charset="-128"/>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ヒラギノ角ゴ Pro W3" charset="-128"/>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ヒラギノ角ゴ Pro W3"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ctrTitle"/>
          </p:nvPr>
        </p:nvSpPr>
        <p:spPr bwMode="auto">
          <a:xfrm>
            <a:off x="452438" y="1412875"/>
            <a:ext cx="7772400" cy="9366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fontAlgn="base">
              <a:spcAft>
                <a:spcPct val="0"/>
              </a:spcAft>
            </a:pPr>
            <a:r>
              <a:rPr lang="es-ES_tradnl" sz="3200" b="1" dirty="0" smtClean="0">
                <a:solidFill>
                  <a:srgbClr val="FFFFFF"/>
                </a:solidFill>
                <a:latin typeface="Verdana" pitchFamily="34" charset="0"/>
                <a:ea typeface="ヒラギノ角ゴ Pro W3"/>
                <a:cs typeface="ヒラギノ角ゴ Pro W3"/>
                <a:sym typeface="Verdana Bold" charset="0"/>
              </a:rPr>
              <a:t>Impulso Competitivo</a:t>
            </a:r>
            <a:br>
              <a:rPr lang="es-ES_tradnl" sz="3200" b="1" dirty="0" smtClean="0">
                <a:solidFill>
                  <a:srgbClr val="FFFFFF"/>
                </a:solidFill>
                <a:latin typeface="Verdana" pitchFamily="34" charset="0"/>
                <a:ea typeface="ヒラギノ角ゴ Pro W3"/>
                <a:cs typeface="ヒラギノ角ゴ Pro W3"/>
                <a:sym typeface="Verdana Bold" charset="0"/>
              </a:rPr>
            </a:br>
            <a:r>
              <a:rPr lang="es-ES_tradnl" sz="3200" b="1" dirty="0" smtClean="0">
                <a:solidFill>
                  <a:srgbClr val="FFFFFF"/>
                </a:solidFill>
                <a:latin typeface="Verdana" pitchFamily="34" charset="0"/>
                <a:ea typeface="ヒラギノ角ゴ Pro W3"/>
                <a:cs typeface="ヒラギノ角ゴ Pro W3"/>
                <a:sym typeface="Verdana Bold" charset="0"/>
              </a:rPr>
              <a:t>Servicio Agrícola y Ganadero</a:t>
            </a:r>
          </a:p>
        </p:txBody>
      </p:sp>
      <p:sp>
        <p:nvSpPr>
          <p:cNvPr id="30723" name="Subtitle 2"/>
          <p:cNvSpPr>
            <a:spLocks noGrp="1"/>
          </p:cNvSpPr>
          <p:nvPr>
            <p:ph type="subTitle" idx="1"/>
          </p:nvPr>
        </p:nvSpPr>
        <p:spPr bwMode="auto">
          <a:xfrm>
            <a:off x="457200" y="2400300"/>
            <a:ext cx="7772400" cy="609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fontAlgn="base">
              <a:spcAft>
                <a:spcPct val="0"/>
              </a:spcAft>
              <a:buFont typeface="Arial" pitchFamily="34" charset="0"/>
              <a:buNone/>
            </a:pPr>
            <a:r>
              <a:rPr lang="es-ES_tradnl" sz="2400" dirty="0" smtClean="0">
                <a:solidFill>
                  <a:srgbClr val="FFFFFF"/>
                </a:solidFill>
                <a:latin typeface="Verdana" pitchFamily="34" charset="0"/>
                <a:ea typeface="ヒラギノ角ゴ Pro W3"/>
                <a:cs typeface="ヒラギノ角ゴ Pro W3"/>
                <a:sym typeface="Verdana" pitchFamily="34" charset="0"/>
              </a:rPr>
              <a:t>Mesa Internacional</a:t>
            </a:r>
            <a:endParaRPr lang="es-ES_tradnl" sz="1800" dirty="0" smtClean="0">
              <a:solidFill>
                <a:srgbClr val="FFFFFF"/>
              </a:solidFill>
              <a:latin typeface="Verdana" pitchFamily="34" charset="0"/>
              <a:ea typeface="ヒラギノ角ゴ Pro W3"/>
              <a:cs typeface="ヒラギノ角ゴ Pro W3"/>
              <a:sym typeface="Verdana" pitchFamily="34" charset="0"/>
            </a:endParaRPr>
          </a:p>
          <a:p>
            <a:pPr fontAlgn="base">
              <a:spcAft>
                <a:spcPct val="0"/>
              </a:spcAft>
              <a:buFont typeface="Arial" pitchFamily="34" charset="0"/>
              <a:buNone/>
            </a:pPr>
            <a:endParaRPr lang="es-ES_tradnl" sz="2400" dirty="0" smtClean="0">
              <a:solidFill>
                <a:srgbClr val="FFFFFF"/>
              </a:solidFill>
              <a:latin typeface="Verdana" pitchFamily="34" charset="0"/>
              <a:ea typeface="ヒラギノ角ゴ Pro W3"/>
              <a:cs typeface="ヒラギノ角ゴ Pro W3"/>
              <a:sym typeface="Verdana" pitchFamily="34" charset="0"/>
            </a:endParaRPr>
          </a:p>
          <a:p>
            <a:pPr fontAlgn="base">
              <a:spcAft>
                <a:spcPct val="0"/>
              </a:spcAft>
              <a:buFont typeface="Arial" pitchFamily="34" charset="0"/>
              <a:buNone/>
            </a:pPr>
            <a:endParaRPr lang="en-US" sz="2400" dirty="0" smtClean="0">
              <a:solidFill>
                <a:srgbClr val="FFFFFF"/>
              </a:solidFill>
              <a:ea typeface="ヒラギノ角ゴ Pro W3"/>
              <a:cs typeface="ヒラギノ角ゴ Pro W3"/>
            </a:endParaRPr>
          </a:p>
        </p:txBody>
      </p:sp>
    </p:spTree>
    <p:extLst>
      <p:ext uri="{BB962C8B-B14F-4D97-AF65-F5344CB8AC3E}">
        <p14:creationId xmlns:p14="http://schemas.microsoft.com/office/powerpoint/2010/main" val="2570446740"/>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3"/>
          <p:cNvSpPr>
            <a:spLocks noGrp="1"/>
          </p:cNvSpPr>
          <p:nvPr>
            <p:ph type="ctrTitle"/>
          </p:nvPr>
        </p:nvSpPr>
        <p:spPr>
          <a:xfrm>
            <a:off x="685800" y="2339975"/>
            <a:ext cx="7772400" cy="1470025"/>
          </a:xfrm>
        </p:spPr>
        <p:txBody>
          <a:bodyPr/>
          <a:lstStyle/>
          <a:p>
            <a:pPr eaLnBrk="1" hangingPunct="1"/>
            <a:r>
              <a:rPr lang="en-US" sz="9200" smtClean="0">
                <a:solidFill>
                  <a:schemeClr val="bg1"/>
                </a:solidFill>
                <a:latin typeface="Verdana" pitchFamily="34" charset="0"/>
                <a:cs typeface="Verdana" pitchFamily="34" charset="0"/>
              </a:rPr>
              <a:t>Gracias.</a:t>
            </a:r>
          </a:p>
        </p:txBody>
      </p:sp>
    </p:spTree>
    <p:extLst>
      <p:ext uri="{BB962C8B-B14F-4D97-AF65-F5344CB8AC3E}">
        <p14:creationId xmlns:p14="http://schemas.microsoft.com/office/powerpoint/2010/main" val="639979580"/>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1 Título"/>
          <p:cNvSpPr>
            <a:spLocks noGrp="1"/>
          </p:cNvSpPr>
          <p:nvPr>
            <p:ph type="title"/>
          </p:nvPr>
        </p:nvSpPr>
        <p:spPr>
          <a:xfrm>
            <a:off x="467544" y="0"/>
            <a:ext cx="8229600" cy="1143000"/>
          </a:xfrm>
        </p:spPr>
        <p:txBody>
          <a:bodyPr>
            <a:normAutofit/>
          </a:bodyPr>
          <a:lstStyle/>
          <a:p>
            <a:pPr algn="ctr"/>
            <a:r>
              <a:rPr lang="es-CL" sz="2700" b="1" dirty="0">
                <a:solidFill>
                  <a:srgbClr val="006CB7"/>
                </a:solidFill>
                <a:latin typeface="Verdana" pitchFamily="34" charset="0"/>
                <a:ea typeface="+mn-ea"/>
                <a:cs typeface="+mn-cs"/>
              </a:rPr>
              <a:t>MESA INTERNACIONAL</a:t>
            </a:r>
            <a:r>
              <a:rPr lang="es-CL" b="1" dirty="0" smtClean="0">
                <a:latin typeface="Verdana" pitchFamily="34" charset="0"/>
                <a:ea typeface="ヒラギノ角ゴ Pro W3"/>
                <a:cs typeface="Verdana" pitchFamily="34" charset="0"/>
              </a:rPr>
              <a:t/>
            </a:r>
            <a:br>
              <a:rPr lang="es-CL" b="1" dirty="0" smtClean="0">
                <a:latin typeface="Verdana" pitchFamily="34" charset="0"/>
                <a:ea typeface="ヒラギノ角ゴ Pro W3"/>
                <a:cs typeface="Verdana" pitchFamily="34" charset="0"/>
              </a:rPr>
            </a:br>
            <a:endParaRPr lang="es-CL" b="1" dirty="0" smtClean="0">
              <a:latin typeface="Verdana" pitchFamily="34" charset="0"/>
              <a:ea typeface="ヒラギノ角ゴ Pro W3"/>
              <a:cs typeface="Verdana" pitchFamily="34" charset="0"/>
            </a:endParaRPr>
          </a:p>
        </p:txBody>
      </p:sp>
      <p:sp>
        <p:nvSpPr>
          <p:cNvPr id="49155" name="Footer Placeholder 10"/>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eaLnBrk="1" hangingPunct="1"/>
            <a:r>
              <a:rPr lang="en-US">
                <a:solidFill>
                  <a:prstClr val="black"/>
                </a:solidFill>
                <a:latin typeface="Verdana" pitchFamily="34" charset="0"/>
              </a:rPr>
              <a:t>Gobierno de Chile | Ministerio de Agricultura</a:t>
            </a:r>
          </a:p>
        </p:txBody>
      </p:sp>
      <p:pic>
        <p:nvPicPr>
          <p:cNvPr id="49156" name="4 Imagen"/>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091238" y="5951538"/>
            <a:ext cx="2206625" cy="906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6" name="5 Tabla"/>
          <p:cNvGraphicFramePr>
            <a:graphicFrameLocks noGrp="1"/>
          </p:cNvGraphicFramePr>
          <p:nvPr>
            <p:extLst>
              <p:ext uri="{D42A27DB-BD31-4B8C-83A1-F6EECF244321}">
                <p14:modId xmlns:p14="http://schemas.microsoft.com/office/powerpoint/2010/main" val="2600984468"/>
              </p:ext>
            </p:extLst>
          </p:nvPr>
        </p:nvGraphicFramePr>
        <p:xfrm>
          <a:off x="1187624" y="1052736"/>
          <a:ext cx="6696744" cy="4608512"/>
        </p:xfrm>
        <a:graphic>
          <a:graphicData uri="http://schemas.openxmlformats.org/drawingml/2006/table">
            <a:tbl>
              <a:tblPr>
                <a:tableStyleId>{5C22544A-7EE6-4342-B048-85BDC9FD1C3A}</a:tableStyleId>
              </a:tblPr>
              <a:tblGrid>
                <a:gridCol w="1584176"/>
                <a:gridCol w="5112568"/>
              </a:tblGrid>
              <a:tr h="391595">
                <a:tc>
                  <a:txBody>
                    <a:bodyPr/>
                    <a:lstStyle/>
                    <a:p>
                      <a:pPr algn="ctr" fontAlgn="b"/>
                      <a:r>
                        <a:rPr lang="es-CL" sz="1800" b="1" u="none" strike="noStrike" dirty="0">
                          <a:effectLst/>
                        </a:rPr>
                        <a:t>ESTADO</a:t>
                      </a:r>
                      <a:endParaRPr lang="es-CL" sz="1800" b="1" i="0" u="none" strike="noStrike" dirty="0">
                        <a:solidFill>
                          <a:srgbClr val="366092"/>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b"/>
                      <a:r>
                        <a:rPr lang="es-CL" sz="1800" b="1" u="none" strike="noStrike" dirty="0">
                          <a:effectLst/>
                        </a:rPr>
                        <a:t>MEDIDA</a:t>
                      </a:r>
                      <a:endParaRPr lang="es-CL" sz="1800" b="1" i="0" u="none" strike="noStrike" dirty="0">
                        <a:solidFill>
                          <a:srgbClr val="366092"/>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r>
              <a:tr h="1932538">
                <a:tc>
                  <a:txBody>
                    <a:bodyPr/>
                    <a:lstStyle/>
                    <a:p>
                      <a:pPr algn="ctr" fontAlgn="ctr"/>
                      <a:r>
                        <a:rPr lang="es-CL" sz="1800" b="1" u="none" strike="noStrike" dirty="0">
                          <a:effectLst/>
                        </a:rPr>
                        <a:t>Implementada</a:t>
                      </a:r>
                      <a:endParaRPr lang="es-CL" sz="1800" b="1" i="0" u="none" strike="noStrike" dirty="0">
                        <a:solidFill>
                          <a:srgbClr val="366092"/>
                        </a:solidFill>
                        <a:effectLst/>
                        <a:latin typeface="Calibri"/>
                      </a:endParaRPr>
                    </a:p>
                  </a:txBody>
                  <a:tcPr marL="9525" marR="9525" marT="9525"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es-CL" sz="1800" u="none" strike="noStrike" dirty="0">
                          <a:effectLst/>
                        </a:rPr>
                        <a:t>Inspección puertos </a:t>
                      </a:r>
                      <a:r>
                        <a:rPr lang="es-CL" sz="1800" u="none" strike="noStrike" dirty="0" smtClean="0">
                          <a:effectLst/>
                        </a:rPr>
                        <a:t>intermedios</a:t>
                      </a:r>
                    </a:p>
                    <a:p>
                      <a:pPr marL="0" marR="0" indent="0" algn="ctr" defTabSz="457200" rtl="0" eaLnBrk="1" fontAlgn="ctr" latinLnBrk="0" hangingPunct="1">
                        <a:lnSpc>
                          <a:spcPct val="100000"/>
                        </a:lnSpc>
                        <a:spcBef>
                          <a:spcPts val="0"/>
                        </a:spcBef>
                        <a:spcAft>
                          <a:spcPts val="0"/>
                        </a:spcAft>
                        <a:buClrTx/>
                        <a:buSzTx/>
                        <a:buFontTx/>
                        <a:buNone/>
                        <a:tabLst/>
                        <a:defRPr/>
                      </a:pPr>
                      <a:r>
                        <a:rPr lang="es-CL" sz="1800" u="none" strike="noStrike" dirty="0" smtClean="0">
                          <a:effectLst/>
                        </a:rPr>
                        <a:t>Pasos fronterizos: Dotación e Infraestructura</a:t>
                      </a:r>
                      <a:endParaRPr lang="es-CL" sz="1800" b="0" i="0" u="none" strike="noStrike" dirty="0" smtClean="0">
                        <a:solidFill>
                          <a:srgbClr val="366092"/>
                        </a:solidFill>
                        <a:effectLst/>
                        <a:latin typeface="+mn-lt"/>
                      </a:endParaRPr>
                    </a:p>
                    <a:p>
                      <a:pPr algn="ctr" fontAlgn="ctr"/>
                      <a:endParaRPr lang="es-CL" sz="1800" b="0" i="0" u="none" strike="noStrike" dirty="0">
                        <a:solidFill>
                          <a:srgbClr val="366092"/>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r>
              <a:tr h="1536612">
                <a:tc>
                  <a:txBody>
                    <a:bodyPr/>
                    <a:lstStyle/>
                    <a:p>
                      <a:pPr algn="ctr" fontAlgn="ctr"/>
                      <a:r>
                        <a:rPr lang="es-CL" sz="1800" b="1" u="none" strike="noStrike" dirty="0">
                          <a:effectLst/>
                        </a:rPr>
                        <a:t>Corto Plazo</a:t>
                      </a:r>
                      <a:endParaRPr lang="es-CL" sz="1800" b="1" i="0" u="none" strike="noStrike" dirty="0">
                        <a:solidFill>
                          <a:srgbClr val="366092"/>
                        </a:solidFill>
                        <a:effectLst/>
                        <a:latin typeface="Calibri"/>
                      </a:endParaRPr>
                    </a:p>
                  </a:txBody>
                  <a:tcPr marL="9525" marR="9525" marT="9525"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ctr"/>
                      <a:r>
                        <a:rPr lang="es-CL" sz="1800" u="none" strike="noStrike" dirty="0">
                          <a:effectLst/>
                        </a:rPr>
                        <a:t>Horarios de Atención</a:t>
                      </a:r>
                      <a:endParaRPr lang="es-CL" sz="1800" b="0" i="0" u="none" strike="noStrike" dirty="0">
                        <a:solidFill>
                          <a:srgbClr val="366092"/>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r>
              <a:tr h="747767">
                <a:tc>
                  <a:txBody>
                    <a:bodyPr/>
                    <a:lstStyle/>
                    <a:p>
                      <a:pPr algn="ctr" fontAlgn="ctr"/>
                      <a:r>
                        <a:rPr lang="es-CL" sz="1800" b="1" u="none" strike="noStrike" dirty="0">
                          <a:effectLst/>
                        </a:rPr>
                        <a:t>*</a:t>
                      </a:r>
                      <a:endParaRPr lang="es-CL" sz="1800" b="1" i="0" u="none" strike="noStrike" dirty="0">
                        <a:solidFill>
                          <a:srgbClr val="366092"/>
                        </a:solidFill>
                        <a:effectLst/>
                        <a:latin typeface="Calibri"/>
                      </a:endParaRPr>
                    </a:p>
                  </a:txBody>
                  <a:tcPr marL="9525" marR="9525" marT="9525"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s-CL" sz="1800" u="none" strike="noStrike" dirty="0">
                          <a:effectLst/>
                        </a:rPr>
                        <a:t>Pasos fronterizos: Operación</a:t>
                      </a:r>
                      <a:endParaRPr lang="es-CL" sz="1800" b="0" i="0" u="none" strike="noStrike" dirty="0">
                        <a:solidFill>
                          <a:srgbClr val="366092"/>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2630611532"/>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extLst>
              <p:ext uri="{D42A27DB-BD31-4B8C-83A1-F6EECF244321}">
                <p14:modId xmlns:p14="http://schemas.microsoft.com/office/powerpoint/2010/main" val="2014607803"/>
              </p:ext>
            </p:extLst>
          </p:nvPr>
        </p:nvGraphicFramePr>
        <p:xfrm>
          <a:off x="323528" y="980728"/>
          <a:ext cx="8568952" cy="4726557"/>
        </p:xfrm>
        <a:graphic>
          <a:graphicData uri="http://schemas.openxmlformats.org/drawingml/2006/table">
            <a:tbl>
              <a:tblPr firstRow="1" bandRow="1">
                <a:tableStyleId>{5C22544A-7EE6-4342-B048-85BDC9FD1C3A}</a:tableStyleId>
              </a:tblPr>
              <a:tblGrid>
                <a:gridCol w="648072"/>
                <a:gridCol w="1982747"/>
                <a:gridCol w="2553757"/>
                <a:gridCol w="1505221"/>
                <a:gridCol w="1879155"/>
              </a:tblGrid>
              <a:tr h="398397">
                <a:tc>
                  <a:txBody>
                    <a:bodyPr/>
                    <a:lstStyle/>
                    <a:p>
                      <a:pPr algn="ctr"/>
                      <a:r>
                        <a:rPr lang="es-CL" sz="1600" dirty="0" smtClean="0"/>
                        <a:t>N°</a:t>
                      </a:r>
                      <a:endParaRPr lang="es-CL" sz="1600" dirty="0"/>
                    </a:p>
                  </a:txBody>
                  <a:tcPr>
                    <a:solidFill>
                      <a:srgbClr val="006CB7"/>
                    </a:solidFill>
                  </a:tcPr>
                </a:tc>
                <a:tc>
                  <a:txBody>
                    <a:bodyPr/>
                    <a:lstStyle/>
                    <a:p>
                      <a:pPr algn="ctr"/>
                      <a:r>
                        <a:rPr lang="es-CL" sz="1600" dirty="0" smtClean="0"/>
                        <a:t>Compromisos</a:t>
                      </a:r>
                      <a:endParaRPr lang="es-CL" sz="1600" dirty="0"/>
                    </a:p>
                  </a:txBody>
                  <a:tcPr>
                    <a:solidFill>
                      <a:srgbClr val="006CB7"/>
                    </a:solidFill>
                  </a:tcPr>
                </a:tc>
                <a:tc>
                  <a:txBody>
                    <a:bodyPr/>
                    <a:lstStyle/>
                    <a:p>
                      <a:pPr algn="ctr"/>
                      <a:r>
                        <a:rPr lang="es-CL" sz="1600" dirty="0" smtClean="0"/>
                        <a:t>Avances</a:t>
                      </a:r>
                      <a:endParaRPr lang="es-CL" sz="1600" dirty="0"/>
                    </a:p>
                  </a:txBody>
                  <a:tcPr>
                    <a:solidFill>
                      <a:srgbClr val="006CB7"/>
                    </a:solidFill>
                  </a:tcPr>
                </a:tc>
                <a:tc>
                  <a:txBody>
                    <a:bodyPr/>
                    <a:lstStyle/>
                    <a:p>
                      <a:pPr algn="ctr"/>
                      <a:r>
                        <a:rPr lang="es-CL" sz="1600" dirty="0" smtClean="0"/>
                        <a:t>Plazos e Hitos</a:t>
                      </a:r>
                      <a:endParaRPr lang="es-CL" sz="1600" dirty="0"/>
                    </a:p>
                  </a:txBody>
                  <a:tcPr>
                    <a:solidFill>
                      <a:srgbClr val="006CB7"/>
                    </a:solidFill>
                  </a:tcPr>
                </a:tc>
                <a:tc>
                  <a:txBody>
                    <a:bodyPr/>
                    <a:lstStyle/>
                    <a:p>
                      <a:pPr algn="ctr"/>
                      <a:r>
                        <a:rPr lang="es-CL" sz="1600" dirty="0" smtClean="0"/>
                        <a:t>Comentarios</a:t>
                      </a:r>
                      <a:endParaRPr lang="es-CL" sz="1600" dirty="0"/>
                    </a:p>
                  </a:txBody>
                  <a:tcPr>
                    <a:solidFill>
                      <a:srgbClr val="006CB7"/>
                    </a:solidFill>
                  </a:tcPr>
                </a:tc>
              </a:tr>
              <a:tr h="1274873">
                <a:tc rowSpan="2">
                  <a:txBody>
                    <a:bodyPr/>
                    <a:lstStyle/>
                    <a:p>
                      <a:pPr algn="ctr"/>
                      <a:r>
                        <a:rPr lang="es-CL" sz="1600" b="1" dirty="0" smtClean="0"/>
                        <a:t>I.1.(</a:t>
                      </a:r>
                      <a:r>
                        <a:rPr lang="es-CL" sz="1400" b="1" dirty="0" smtClean="0"/>
                        <a:t>28) Pasos Fronterizos: Dotación e infraestructura</a:t>
                      </a:r>
                      <a:endParaRPr lang="es-CL" sz="1600" b="1" dirty="0"/>
                    </a:p>
                  </a:txBody>
                  <a:tcPr vert="vert270"/>
                </a:tc>
                <a:tc>
                  <a:txBody>
                    <a:bodyPr/>
                    <a:lstStyle/>
                    <a:p>
                      <a:pPr algn="ctr"/>
                      <a:r>
                        <a:rPr lang="es-CL" sz="1600" dirty="0" smtClean="0"/>
                        <a:t>Aumentar</a:t>
                      </a:r>
                      <a:r>
                        <a:rPr lang="es-CL" sz="1600" baseline="0" dirty="0" smtClean="0"/>
                        <a:t> dotación de funcionarios, mejorar y aumentar zonas de inspección de pasajeros en las fechas o períodos en que se producen </a:t>
                      </a:r>
                      <a:r>
                        <a:rPr lang="es-CL" sz="1600" baseline="0" dirty="0" err="1" smtClean="0"/>
                        <a:t>peak</a:t>
                      </a:r>
                      <a:r>
                        <a:rPr lang="es-CL" sz="1600" baseline="0" dirty="0" smtClean="0"/>
                        <a:t> de ingresos de pasajeros.</a:t>
                      </a:r>
                      <a:endParaRPr lang="es-CL" sz="1600" dirty="0" smtClean="0"/>
                    </a:p>
                    <a:p>
                      <a:pPr algn="ctr"/>
                      <a:endParaRPr lang="es-CL" sz="1600" dirty="0"/>
                    </a:p>
                  </a:txBody>
                  <a:tcPr/>
                </a:tc>
                <a:tc>
                  <a:txBody>
                    <a:bodyPr/>
                    <a:lstStyle/>
                    <a:p>
                      <a:pPr algn="ctr"/>
                      <a:r>
                        <a:rPr lang="es-CL" sz="1600" dirty="0" smtClean="0"/>
                        <a:t>SAG</a:t>
                      </a:r>
                      <a:r>
                        <a:rPr lang="es-CL" sz="1600" baseline="0" dirty="0" smtClean="0"/>
                        <a:t> implementó planes de contingencia en los controles de mayor flujo de pasajeros, lo que permitió bajar sustancialmente los tiempos de espera. Estos planes fueron coordinados con los demás Servicios de frontera, a través del Ministerio del Interior.</a:t>
                      </a:r>
                      <a:endParaRPr lang="es-CL" sz="1600" dirty="0" smtClean="0"/>
                    </a:p>
                    <a:p>
                      <a:pPr algn="ctr"/>
                      <a:endParaRPr lang="es-CL" sz="1600" dirty="0" smtClean="0"/>
                    </a:p>
                    <a:p>
                      <a:pPr algn="ctr"/>
                      <a:endParaRPr lang="es-CL" sz="1600" dirty="0"/>
                    </a:p>
                  </a:txBody>
                  <a:tcPr/>
                </a:tc>
                <a:tc>
                  <a:txBody>
                    <a:bodyPr/>
                    <a:lstStyle/>
                    <a:p>
                      <a:pPr algn="ctr"/>
                      <a:r>
                        <a:rPr lang="es-CL" sz="1600" dirty="0" smtClean="0"/>
                        <a:t>Terminado</a:t>
                      </a:r>
                      <a:endParaRPr lang="es-CL" sz="1600" dirty="0"/>
                    </a:p>
                  </a:txBody>
                  <a:tcPr/>
                </a:tc>
                <a:tc>
                  <a:txBody>
                    <a:bodyPr/>
                    <a:lstStyle/>
                    <a:p>
                      <a:pPr algn="ctr"/>
                      <a:r>
                        <a:rPr lang="es-ES" sz="1600" dirty="0" smtClean="0"/>
                        <a:t>El Servicio recibió reconocimiento de pasajeros y autoridades por el esfuerzo desplegado tanto en periodo estival como en eventos especiales, tal como el desarrollado con motivo de Copa América.</a:t>
                      </a:r>
                      <a:endParaRPr lang="es-CL" sz="1600" dirty="0"/>
                    </a:p>
                  </a:txBody>
                  <a:tcPr/>
                </a:tc>
              </a:tr>
              <a:tr h="1274873">
                <a:tc vMerge="1">
                  <a:txBody>
                    <a:bodyPr/>
                    <a:lstStyle/>
                    <a:p>
                      <a:pPr algn="ctr"/>
                      <a:endParaRPr lang="es-CL" sz="1600" b="1" dirty="0"/>
                    </a:p>
                  </a:txBody>
                  <a:tcPr vert="vert270"/>
                </a:tc>
                <a:tc>
                  <a:txBody>
                    <a:bodyPr/>
                    <a:lstStyle/>
                    <a:p>
                      <a:pPr marL="0" algn="ctr" defTabSz="457200" rtl="0" eaLnBrk="1" latinLnBrk="0" hangingPunct="1"/>
                      <a:r>
                        <a:rPr lang="es-CL" sz="1600" kern="1200" dirty="0" smtClean="0">
                          <a:solidFill>
                            <a:schemeClr val="dk1"/>
                          </a:solidFill>
                          <a:latin typeface="+mn-lt"/>
                          <a:ea typeface="+mn-ea"/>
                          <a:cs typeface="+mn-cs"/>
                        </a:rPr>
                        <a:t>Aplicación de Indicadores durante enero del año 2012</a:t>
                      </a:r>
                      <a:endParaRPr lang="es-CL" sz="1600" kern="1200" dirty="0">
                        <a:solidFill>
                          <a:schemeClr val="dk1"/>
                        </a:solidFill>
                        <a:latin typeface="+mn-lt"/>
                        <a:ea typeface="+mn-ea"/>
                        <a:cs typeface="+mn-cs"/>
                      </a:endParaRPr>
                    </a:p>
                  </a:txBody>
                  <a:tcPr/>
                </a:tc>
                <a:tc>
                  <a:txBody>
                    <a:bodyPr/>
                    <a:lstStyle/>
                    <a:p>
                      <a:pPr marL="0" algn="ctr" defTabSz="457200" rtl="0" eaLnBrk="1" latinLnBrk="0" hangingPunct="1"/>
                      <a:r>
                        <a:rPr lang="es-CL" sz="1600" kern="1200" dirty="0" smtClean="0">
                          <a:solidFill>
                            <a:schemeClr val="dk1"/>
                          </a:solidFill>
                          <a:latin typeface="+mn-lt"/>
                          <a:ea typeface="+mn-ea"/>
                          <a:cs typeface="+mn-cs"/>
                        </a:rPr>
                        <a:t>Abordado en medida 29</a:t>
                      </a:r>
                      <a:endParaRPr lang="es-CL" sz="1600" kern="1200" dirty="0">
                        <a:solidFill>
                          <a:schemeClr val="dk1"/>
                        </a:solidFill>
                        <a:latin typeface="+mn-lt"/>
                        <a:ea typeface="+mn-ea"/>
                        <a:cs typeface="+mn-cs"/>
                      </a:endParaRPr>
                    </a:p>
                  </a:txBody>
                  <a:tcPr/>
                </a:tc>
                <a:tc>
                  <a:txBody>
                    <a:bodyPr/>
                    <a:lstStyle/>
                    <a:p>
                      <a:pPr marL="0" algn="ctr" defTabSz="457200" rtl="0" eaLnBrk="1" latinLnBrk="0" hangingPunct="1"/>
                      <a:endParaRPr lang="es-CL" sz="1600" kern="1200" dirty="0">
                        <a:solidFill>
                          <a:schemeClr val="dk1"/>
                        </a:solidFill>
                        <a:latin typeface="+mn-lt"/>
                        <a:ea typeface="+mn-ea"/>
                        <a:cs typeface="+mn-cs"/>
                      </a:endParaRPr>
                    </a:p>
                  </a:txBody>
                  <a:tcPr/>
                </a:tc>
                <a:tc>
                  <a:txBody>
                    <a:bodyPr/>
                    <a:lstStyle/>
                    <a:p>
                      <a:pPr marL="0" algn="ctr" defTabSz="457200" rtl="0" eaLnBrk="1" latinLnBrk="0" hangingPunct="1"/>
                      <a:r>
                        <a:rPr lang="es-CL" sz="1600" kern="1200" dirty="0" smtClean="0">
                          <a:solidFill>
                            <a:schemeClr val="dk1"/>
                          </a:solidFill>
                          <a:latin typeface="+mn-lt"/>
                          <a:ea typeface="+mn-ea"/>
                          <a:cs typeface="+mn-cs"/>
                        </a:rPr>
                        <a:t>Esta acción se abordará con las mismas medidas adoptadas para la medida Nº 29.</a:t>
                      </a:r>
                      <a:endParaRPr lang="es-CL" sz="1600" kern="1200" dirty="0">
                        <a:solidFill>
                          <a:schemeClr val="dk1"/>
                        </a:solidFill>
                        <a:latin typeface="+mn-lt"/>
                        <a:ea typeface="+mn-ea"/>
                        <a:cs typeface="+mn-cs"/>
                      </a:endParaRPr>
                    </a:p>
                  </a:txBody>
                  <a:tcPr/>
                </a:tc>
              </a:tr>
            </a:tbl>
          </a:graphicData>
        </a:graphic>
      </p:graphicFrame>
    </p:spTree>
    <p:extLst>
      <p:ext uri="{BB962C8B-B14F-4D97-AF65-F5344CB8AC3E}">
        <p14:creationId xmlns:p14="http://schemas.microsoft.com/office/powerpoint/2010/main" val="30776415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extLst>
              <p:ext uri="{D42A27DB-BD31-4B8C-83A1-F6EECF244321}">
                <p14:modId xmlns:p14="http://schemas.microsoft.com/office/powerpoint/2010/main" val="598913209"/>
              </p:ext>
            </p:extLst>
          </p:nvPr>
        </p:nvGraphicFramePr>
        <p:xfrm>
          <a:off x="179512" y="1052736"/>
          <a:ext cx="8712969" cy="5040560"/>
        </p:xfrm>
        <a:graphic>
          <a:graphicData uri="http://schemas.openxmlformats.org/drawingml/2006/table">
            <a:tbl>
              <a:tblPr firstRow="1" bandRow="1">
                <a:tableStyleId>{5C22544A-7EE6-4342-B048-85BDC9FD1C3A}</a:tableStyleId>
              </a:tblPr>
              <a:tblGrid>
                <a:gridCol w="458578"/>
                <a:gridCol w="2216457"/>
                <a:gridCol w="2292886"/>
                <a:gridCol w="1656815"/>
                <a:gridCol w="2088233"/>
              </a:tblGrid>
              <a:tr h="803349">
                <a:tc>
                  <a:txBody>
                    <a:bodyPr/>
                    <a:lstStyle/>
                    <a:p>
                      <a:pPr algn="ctr"/>
                      <a:r>
                        <a:rPr lang="es-CL" sz="1600" dirty="0" smtClean="0"/>
                        <a:t>N°</a:t>
                      </a:r>
                      <a:endParaRPr lang="es-CL" sz="1600" dirty="0"/>
                    </a:p>
                  </a:txBody>
                  <a:tcPr>
                    <a:solidFill>
                      <a:srgbClr val="006CB7"/>
                    </a:solidFill>
                  </a:tcPr>
                </a:tc>
                <a:tc>
                  <a:txBody>
                    <a:bodyPr/>
                    <a:lstStyle/>
                    <a:p>
                      <a:pPr algn="ctr"/>
                      <a:r>
                        <a:rPr lang="es-CL" sz="1600" dirty="0" smtClean="0"/>
                        <a:t>Compromisos</a:t>
                      </a:r>
                      <a:endParaRPr lang="es-CL" sz="1600" dirty="0"/>
                    </a:p>
                  </a:txBody>
                  <a:tcPr>
                    <a:solidFill>
                      <a:srgbClr val="006CB7"/>
                    </a:solidFill>
                  </a:tcPr>
                </a:tc>
                <a:tc>
                  <a:txBody>
                    <a:bodyPr/>
                    <a:lstStyle/>
                    <a:p>
                      <a:pPr algn="ctr"/>
                      <a:r>
                        <a:rPr lang="es-CL" sz="1600" dirty="0" smtClean="0"/>
                        <a:t>Avances</a:t>
                      </a:r>
                      <a:endParaRPr lang="es-CL" sz="1600" dirty="0"/>
                    </a:p>
                  </a:txBody>
                  <a:tcPr>
                    <a:solidFill>
                      <a:srgbClr val="006CB7"/>
                    </a:solidFill>
                  </a:tcPr>
                </a:tc>
                <a:tc>
                  <a:txBody>
                    <a:bodyPr/>
                    <a:lstStyle/>
                    <a:p>
                      <a:pPr algn="ctr"/>
                      <a:r>
                        <a:rPr lang="es-CL" sz="1600" dirty="0" smtClean="0"/>
                        <a:t>Plazos e Hitos</a:t>
                      </a:r>
                      <a:endParaRPr lang="es-CL" sz="1600" dirty="0"/>
                    </a:p>
                  </a:txBody>
                  <a:tcPr>
                    <a:solidFill>
                      <a:srgbClr val="006CB7"/>
                    </a:solidFill>
                  </a:tcPr>
                </a:tc>
                <a:tc>
                  <a:txBody>
                    <a:bodyPr/>
                    <a:lstStyle/>
                    <a:p>
                      <a:pPr algn="ctr"/>
                      <a:r>
                        <a:rPr lang="es-CL" sz="1600" dirty="0" smtClean="0"/>
                        <a:t>Comentarios</a:t>
                      </a:r>
                      <a:endParaRPr lang="es-CL" sz="1600" dirty="0"/>
                    </a:p>
                  </a:txBody>
                  <a:tcPr>
                    <a:solidFill>
                      <a:srgbClr val="006CB7"/>
                    </a:solidFill>
                  </a:tcPr>
                </a:tc>
              </a:tr>
              <a:tr h="4237211">
                <a:tc>
                  <a:txBody>
                    <a:bodyPr/>
                    <a:lstStyle/>
                    <a:p>
                      <a:pPr algn="ctr"/>
                      <a:r>
                        <a:rPr lang="es-CL" sz="1600" b="1" dirty="0" smtClean="0"/>
                        <a:t>I.2.(29) Pasos Fronterizos :Operación</a:t>
                      </a:r>
                      <a:endParaRPr lang="es-CL" sz="1600" b="1" dirty="0"/>
                    </a:p>
                  </a:txBody>
                  <a:tcPr vert="vert270"/>
                </a:tc>
                <a:tc>
                  <a:txBody>
                    <a:bodyPr/>
                    <a:lstStyle/>
                    <a:p>
                      <a:pPr algn="ctr"/>
                      <a:r>
                        <a:rPr lang="es-CL" sz="1600" dirty="0" smtClean="0"/>
                        <a:t>Realizar encuesta de satisfacción,</a:t>
                      </a:r>
                      <a:r>
                        <a:rPr lang="es-CL" sz="1600" baseline="0" dirty="0" smtClean="0"/>
                        <a:t> a través del sistema de gestión de calidad del SAG y cruzar información con estudios realizados por SERNATUR.</a:t>
                      </a:r>
                      <a:endParaRPr lang="es-CL" sz="1600" dirty="0" smtClean="0"/>
                    </a:p>
                    <a:p>
                      <a:pPr algn="ctr"/>
                      <a:endParaRPr lang="es-CL" sz="1600" dirty="0"/>
                    </a:p>
                  </a:txBody>
                  <a:tcPr/>
                </a:tc>
                <a:tc>
                  <a:txBody>
                    <a:bodyPr/>
                    <a:lstStyle/>
                    <a:p>
                      <a:pPr algn="just" fontAlgn="t"/>
                      <a:r>
                        <a:rPr lang="es-ES" sz="1200" b="0" i="0" u="none" strike="noStrike" dirty="0" smtClean="0">
                          <a:solidFill>
                            <a:srgbClr val="000000"/>
                          </a:solidFill>
                          <a:effectLst/>
                          <a:latin typeface="Calibri"/>
                        </a:rPr>
                        <a:t>SAG </a:t>
                      </a:r>
                      <a:r>
                        <a:rPr lang="es-ES" sz="1200" b="0" i="0" u="none" strike="noStrike" dirty="0">
                          <a:solidFill>
                            <a:srgbClr val="000000"/>
                          </a:solidFill>
                          <a:effectLst/>
                          <a:latin typeface="Calibri"/>
                        </a:rPr>
                        <a:t>se reunió con </a:t>
                      </a:r>
                      <a:r>
                        <a:rPr lang="es-ES" sz="1200" b="0" i="0" u="none" strike="noStrike" dirty="0" err="1" smtClean="0">
                          <a:solidFill>
                            <a:srgbClr val="000000"/>
                          </a:solidFill>
                          <a:effectLst/>
                          <a:latin typeface="Calibri"/>
                        </a:rPr>
                        <a:t>Sernatur</a:t>
                      </a:r>
                      <a:r>
                        <a:rPr lang="es-ES" sz="1200" b="0" i="0" u="none" strike="noStrike" dirty="0" smtClean="0">
                          <a:solidFill>
                            <a:srgbClr val="000000"/>
                          </a:solidFill>
                          <a:effectLst/>
                          <a:latin typeface="Calibri"/>
                        </a:rPr>
                        <a:t>. En </a:t>
                      </a:r>
                      <a:r>
                        <a:rPr lang="es-ES" sz="1200" b="0" i="0" u="none" strike="noStrike" dirty="0">
                          <a:solidFill>
                            <a:srgbClr val="000000"/>
                          </a:solidFill>
                          <a:effectLst/>
                          <a:latin typeface="Calibri"/>
                        </a:rPr>
                        <a:t>la ocasión se informó que </a:t>
                      </a:r>
                      <a:r>
                        <a:rPr lang="es-ES" sz="1200" b="0" i="0" u="none" strike="noStrike" dirty="0" err="1">
                          <a:solidFill>
                            <a:srgbClr val="000000"/>
                          </a:solidFill>
                          <a:effectLst/>
                          <a:latin typeface="Calibri"/>
                        </a:rPr>
                        <a:t>Sernatur</a:t>
                      </a:r>
                      <a:r>
                        <a:rPr lang="es-ES" sz="1200" b="0" i="0" u="none" strike="noStrike" dirty="0">
                          <a:solidFill>
                            <a:srgbClr val="000000"/>
                          </a:solidFill>
                          <a:effectLst/>
                          <a:latin typeface="Calibri"/>
                        </a:rPr>
                        <a:t> no </a:t>
                      </a:r>
                      <a:r>
                        <a:rPr lang="es-ES" sz="1200" b="0" i="0" u="none" strike="noStrike" dirty="0" smtClean="0">
                          <a:solidFill>
                            <a:srgbClr val="000000"/>
                          </a:solidFill>
                          <a:effectLst/>
                          <a:latin typeface="Calibri"/>
                        </a:rPr>
                        <a:t>realizaba </a:t>
                      </a:r>
                      <a:r>
                        <a:rPr lang="es-ES" sz="1200" b="0" i="0" u="none" strike="noStrike" dirty="0">
                          <a:solidFill>
                            <a:srgbClr val="000000"/>
                          </a:solidFill>
                          <a:effectLst/>
                          <a:latin typeface="Calibri"/>
                        </a:rPr>
                        <a:t>mediciones de satisfacción a  las personas que ingresan al país, sino que sólo a los extranjeros que salen del país. Por lo anterior, el SAG agregará en su encuesta anual de satisfacción de clientes, algunas preguntas que permitan medir los tiempos o grado de satisfacción respecto a la duración del proceso de  inspección </a:t>
                      </a:r>
                      <a:r>
                        <a:rPr lang="es-ES" sz="1200" b="0" i="0" u="none" strike="noStrike" dirty="0" err="1" smtClean="0">
                          <a:solidFill>
                            <a:srgbClr val="000000"/>
                          </a:solidFill>
                          <a:effectLst/>
                          <a:latin typeface="Calibri"/>
                        </a:rPr>
                        <a:t>fitozoosanitaria</a:t>
                      </a:r>
                      <a:r>
                        <a:rPr lang="es-ES" sz="1200" b="0" i="0" u="none" strike="noStrike" dirty="0" smtClean="0">
                          <a:solidFill>
                            <a:srgbClr val="000000"/>
                          </a:solidFill>
                          <a:effectLst/>
                          <a:latin typeface="Calibri"/>
                        </a:rPr>
                        <a:t> </a:t>
                      </a:r>
                      <a:r>
                        <a:rPr lang="es-ES" sz="1200" b="0" i="0" u="none" strike="noStrike" dirty="0">
                          <a:solidFill>
                            <a:srgbClr val="000000"/>
                          </a:solidFill>
                          <a:effectLst/>
                          <a:latin typeface="Calibri"/>
                        </a:rPr>
                        <a:t>de frontera. Del mismo modo se realizaron contactos con Ministerio del Interior para establecer un sistema de medición de tiempos del proceso de ingreso de pasajeros, como algo integral en distintos periodos del año, en el entendido que son varios los actores que intervienen en dicho proceso y que hay </a:t>
                      </a:r>
                      <a:r>
                        <a:rPr lang="es-ES" sz="1200" b="0" i="0" u="none" strike="noStrike" dirty="0" err="1" smtClean="0">
                          <a:solidFill>
                            <a:srgbClr val="000000"/>
                          </a:solidFill>
                          <a:effectLst/>
                          <a:latin typeface="Calibri"/>
                        </a:rPr>
                        <a:t>peak</a:t>
                      </a:r>
                      <a:r>
                        <a:rPr lang="es-ES" sz="1200" b="0" i="0" u="none" strike="noStrike" dirty="0" smtClean="0">
                          <a:solidFill>
                            <a:srgbClr val="000000"/>
                          </a:solidFill>
                          <a:effectLst/>
                          <a:latin typeface="Calibri"/>
                        </a:rPr>
                        <a:t>  </a:t>
                      </a:r>
                      <a:r>
                        <a:rPr lang="es-ES" sz="1200" b="0" i="0" u="none" strike="noStrike" dirty="0">
                          <a:solidFill>
                            <a:srgbClr val="000000"/>
                          </a:solidFill>
                          <a:effectLst/>
                          <a:latin typeface="Calibri"/>
                        </a:rPr>
                        <a:t>o fechas claves en que el sistema se ve sobrepasado.</a:t>
                      </a:r>
                    </a:p>
                  </a:txBody>
                  <a:tcPr marL="9525" marR="9525" marT="9525" marB="0"/>
                </a:tc>
                <a:tc>
                  <a:txBody>
                    <a:bodyPr/>
                    <a:lstStyle/>
                    <a:p>
                      <a:pPr algn="ctr" fontAlgn="t"/>
                      <a:r>
                        <a:rPr lang="es-ES" sz="1600" b="0" i="0" u="none" strike="noStrike" dirty="0">
                          <a:solidFill>
                            <a:srgbClr val="000000"/>
                          </a:solidFill>
                          <a:effectLst/>
                          <a:latin typeface="Calibri"/>
                        </a:rPr>
                        <a:t>Encuesta anual del SAG. Enero 2012</a:t>
                      </a:r>
                    </a:p>
                  </a:txBody>
                  <a:tcPr marL="9525" marR="9525" marT="9525" marB="0"/>
                </a:tc>
                <a:tc>
                  <a:txBody>
                    <a:bodyPr/>
                    <a:lstStyle/>
                    <a:p>
                      <a:pPr algn="ctr" fontAlgn="t"/>
                      <a:r>
                        <a:rPr lang="es-ES" sz="1600" b="0" i="0" u="none" strike="noStrike" dirty="0">
                          <a:solidFill>
                            <a:srgbClr val="000000"/>
                          </a:solidFill>
                          <a:effectLst/>
                          <a:latin typeface="Calibri"/>
                        </a:rPr>
                        <a:t>Encuesta </a:t>
                      </a:r>
                      <a:r>
                        <a:rPr lang="es-ES" sz="1600" b="0" i="0" u="none" strike="noStrike" dirty="0" smtClean="0">
                          <a:solidFill>
                            <a:srgbClr val="000000"/>
                          </a:solidFill>
                          <a:effectLst/>
                          <a:latin typeface="Calibri"/>
                        </a:rPr>
                        <a:t>SAG </a:t>
                      </a:r>
                      <a:r>
                        <a:rPr lang="es-ES" sz="1600" b="0" i="0" u="none" strike="noStrike" dirty="0">
                          <a:solidFill>
                            <a:srgbClr val="000000"/>
                          </a:solidFill>
                          <a:effectLst/>
                          <a:latin typeface="Calibri"/>
                        </a:rPr>
                        <a:t>se realiza una vez al año en los controles de mayor flujo de ingreso de pasajeros. Se tomará contacto con el </a:t>
                      </a:r>
                      <a:r>
                        <a:rPr lang="es-ES" sz="1600" b="0" i="0" u="none" strike="noStrike" dirty="0" smtClean="0">
                          <a:solidFill>
                            <a:srgbClr val="000000"/>
                          </a:solidFill>
                          <a:effectLst/>
                          <a:latin typeface="Calibri"/>
                        </a:rPr>
                        <a:t>Jefe de la</a:t>
                      </a:r>
                      <a:r>
                        <a:rPr lang="es-ES" sz="1600" b="0" i="0" u="none" strike="noStrike" baseline="0" dirty="0" smtClean="0">
                          <a:solidFill>
                            <a:srgbClr val="000000"/>
                          </a:solidFill>
                          <a:effectLst/>
                          <a:latin typeface="Calibri"/>
                        </a:rPr>
                        <a:t> Unidad de Pasos </a:t>
                      </a:r>
                      <a:r>
                        <a:rPr lang="es-ES" sz="1600" b="0" i="0" u="none" strike="noStrike" dirty="0" smtClean="0">
                          <a:solidFill>
                            <a:srgbClr val="000000"/>
                          </a:solidFill>
                          <a:effectLst/>
                          <a:latin typeface="Calibri"/>
                        </a:rPr>
                        <a:t>fronterizos </a:t>
                      </a:r>
                      <a:r>
                        <a:rPr lang="es-ES" sz="1600" b="0" i="0" u="none" strike="noStrike" dirty="0">
                          <a:solidFill>
                            <a:srgbClr val="000000"/>
                          </a:solidFill>
                          <a:effectLst/>
                          <a:latin typeface="Calibri"/>
                        </a:rPr>
                        <a:t>del Ministerio del Interior para </a:t>
                      </a:r>
                      <a:r>
                        <a:rPr lang="es-ES" sz="1600" b="0" i="0" u="none" strike="noStrike" dirty="0" smtClean="0">
                          <a:solidFill>
                            <a:srgbClr val="000000"/>
                          </a:solidFill>
                          <a:effectLst/>
                          <a:latin typeface="Calibri"/>
                        </a:rPr>
                        <a:t>analizar </a:t>
                      </a:r>
                      <a:r>
                        <a:rPr lang="es-ES" sz="1600" b="0" i="0" u="none" strike="noStrike" dirty="0">
                          <a:solidFill>
                            <a:srgbClr val="000000"/>
                          </a:solidFill>
                          <a:effectLst/>
                          <a:latin typeface="Calibri"/>
                        </a:rPr>
                        <a:t>otras alternativas de medición del proceso de ingreso de pasajeros.</a:t>
                      </a:r>
                    </a:p>
                  </a:txBody>
                  <a:tcPr marL="9525" marR="9525" marT="9525" marB="0"/>
                </a:tc>
              </a:tr>
            </a:tbl>
          </a:graphicData>
        </a:graphic>
      </p:graphicFrame>
    </p:spTree>
    <p:extLst>
      <p:ext uri="{BB962C8B-B14F-4D97-AF65-F5344CB8AC3E}">
        <p14:creationId xmlns:p14="http://schemas.microsoft.com/office/powerpoint/2010/main" val="13960010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extLst>
              <p:ext uri="{D42A27DB-BD31-4B8C-83A1-F6EECF244321}">
                <p14:modId xmlns:p14="http://schemas.microsoft.com/office/powerpoint/2010/main" val="3804934967"/>
              </p:ext>
            </p:extLst>
          </p:nvPr>
        </p:nvGraphicFramePr>
        <p:xfrm>
          <a:off x="251520" y="908720"/>
          <a:ext cx="8568952" cy="5112568"/>
        </p:xfrm>
        <a:graphic>
          <a:graphicData uri="http://schemas.openxmlformats.org/drawingml/2006/table">
            <a:tbl>
              <a:tblPr firstRow="1" bandRow="1">
                <a:tableStyleId>{5C22544A-7EE6-4342-B048-85BDC9FD1C3A}</a:tableStyleId>
              </a:tblPr>
              <a:tblGrid>
                <a:gridCol w="450998"/>
                <a:gridCol w="2179821"/>
                <a:gridCol w="2254987"/>
                <a:gridCol w="1803991"/>
                <a:gridCol w="1879155"/>
              </a:tblGrid>
              <a:tr h="1088655">
                <a:tc>
                  <a:txBody>
                    <a:bodyPr/>
                    <a:lstStyle/>
                    <a:p>
                      <a:pPr algn="ctr"/>
                      <a:r>
                        <a:rPr lang="es-CL" sz="1600" dirty="0" smtClean="0"/>
                        <a:t>N°</a:t>
                      </a:r>
                      <a:endParaRPr lang="es-CL" sz="1600" dirty="0"/>
                    </a:p>
                  </a:txBody>
                  <a:tcPr>
                    <a:solidFill>
                      <a:srgbClr val="006CB7"/>
                    </a:solidFill>
                  </a:tcPr>
                </a:tc>
                <a:tc>
                  <a:txBody>
                    <a:bodyPr/>
                    <a:lstStyle/>
                    <a:p>
                      <a:pPr algn="ctr"/>
                      <a:r>
                        <a:rPr lang="es-CL" sz="1600" dirty="0" smtClean="0"/>
                        <a:t>Compromisos</a:t>
                      </a:r>
                      <a:endParaRPr lang="es-CL" sz="1600" dirty="0"/>
                    </a:p>
                  </a:txBody>
                  <a:tcPr>
                    <a:solidFill>
                      <a:srgbClr val="006CB7"/>
                    </a:solidFill>
                  </a:tcPr>
                </a:tc>
                <a:tc>
                  <a:txBody>
                    <a:bodyPr/>
                    <a:lstStyle/>
                    <a:p>
                      <a:pPr algn="ctr"/>
                      <a:r>
                        <a:rPr lang="es-CL" sz="1600" dirty="0" smtClean="0"/>
                        <a:t>Avances</a:t>
                      </a:r>
                      <a:endParaRPr lang="es-CL" sz="1600" dirty="0"/>
                    </a:p>
                  </a:txBody>
                  <a:tcPr>
                    <a:solidFill>
                      <a:srgbClr val="006CB7"/>
                    </a:solidFill>
                  </a:tcPr>
                </a:tc>
                <a:tc>
                  <a:txBody>
                    <a:bodyPr/>
                    <a:lstStyle/>
                    <a:p>
                      <a:pPr algn="ctr"/>
                      <a:r>
                        <a:rPr lang="es-CL" sz="1600" dirty="0" smtClean="0"/>
                        <a:t>Plazos e Hitos</a:t>
                      </a:r>
                      <a:endParaRPr lang="es-CL" sz="1600" dirty="0"/>
                    </a:p>
                  </a:txBody>
                  <a:tcPr>
                    <a:solidFill>
                      <a:srgbClr val="006CB7"/>
                    </a:solidFill>
                  </a:tcPr>
                </a:tc>
                <a:tc>
                  <a:txBody>
                    <a:bodyPr/>
                    <a:lstStyle/>
                    <a:p>
                      <a:pPr algn="ctr"/>
                      <a:r>
                        <a:rPr lang="es-CL" sz="1600" dirty="0" smtClean="0"/>
                        <a:t>Comentarios</a:t>
                      </a:r>
                      <a:endParaRPr lang="es-CL" sz="1600" dirty="0"/>
                    </a:p>
                  </a:txBody>
                  <a:tcPr>
                    <a:solidFill>
                      <a:srgbClr val="006CB7"/>
                    </a:solidFill>
                  </a:tcPr>
                </a:tc>
              </a:tr>
              <a:tr h="4023913">
                <a:tc>
                  <a:txBody>
                    <a:bodyPr/>
                    <a:lstStyle/>
                    <a:p>
                      <a:pPr algn="ctr"/>
                      <a:r>
                        <a:rPr lang="es-CL" sz="1600" b="1" dirty="0" smtClean="0"/>
                        <a:t>I.2.(29) Pasos Fronterizos :Operación</a:t>
                      </a:r>
                    </a:p>
                    <a:p>
                      <a:pPr algn="ctr"/>
                      <a:endParaRPr lang="es-CL" sz="1600" b="1" dirty="0"/>
                    </a:p>
                  </a:txBody>
                  <a:tcPr vert="vert270"/>
                </a:tc>
                <a:tc>
                  <a:txBody>
                    <a:bodyPr/>
                    <a:lstStyle/>
                    <a:p>
                      <a:pPr algn="ctr" fontAlgn="t"/>
                      <a:r>
                        <a:rPr lang="es-CL" sz="1600" b="0" i="0" u="none" strike="noStrike" dirty="0" smtClean="0">
                          <a:solidFill>
                            <a:srgbClr val="000000"/>
                          </a:solidFill>
                          <a:effectLst/>
                          <a:latin typeface="+mn-lt"/>
                        </a:rPr>
                        <a:t>Se solicitó</a:t>
                      </a:r>
                      <a:r>
                        <a:rPr lang="es-CL" sz="1600" b="0" i="0" u="none" strike="noStrike" baseline="0" dirty="0" smtClean="0">
                          <a:solidFill>
                            <a:srgbClr val="000000"/>
                          </a:solidFill>
                          <a:effectLst/>
                          <a:latin typeface="+mn-lt"/>
                        </a:rPr>
                        <a:t> a SERNATUR elaborar un programa de capacitación para los Inspectores del SAG de los Controles Fronterizos en materia de turismo.</a:t>
                      </a:r>
                      <a:endParaRPr lang="es-CL" sz="1600" b="0" i="0" u="none" strike="noStrike" dirty="0">
                        <a:solidFill>
                          <a:srgbClr val="000000"/>
                        </a:solidFill>
                        <a:effectLst/>
                        <a:latin typeface="+mn-lt"/>
                      </a:endParaRPr>
                    </a:p>
                  </a:txBody>
                  <a:tcPr marL="9525" marR="9525" marT="9525" marB="0"/>
                </a:tc>
                <a:tc>
                  <a:txBody>
                    <a:bodyPr/>
                    <a:lstStyle/>
                    <a:p>
                      <a:pPr algn="ctr" fontAlgn="t"/>
                      <a:r>
                        <a:rPr lang="es-ES" sz="1600" b="0" i="0" u="none" strike="noStrike" dirty="0" err="1">
                          <a:solidFill>
                            <a:srgbClr val="000000"/>
                          </a:solidFill>
                          <a:effectLst/>
                          <a:latin typeface="Calibri"/>
                        </a:rPr>
                        <a:t>Subdepartamento</a:t>
                      </a:r>
                      <a:r>
                        <a:rPr lang="es-ES" sz="1600" b="0" i="0" u="none" strike="noStrike" dirty="0">
                          <a:solidFill>
                            <a:srgbClr val="000000"/>
                          </a:solidFill>
                          <a:effectLst/>
                          <a:latin typeface="Calibri"/>
                        </a:rPr>
                        <a:t> de </a:t>
                      </a:r>
                      <a:r>
                        <a:rPr lang="es-ES" sz="1600" b="0" i="0" u="none" strike="noStrike" dirty="0" smtClean="0">
                          <a:solidFill>
                            <a:srgbClr val="000000"/>
                          </a:solidFill>
                          <a:effectLst/>
                          <a:latin typeface="Calibri"/>
                        </a:rPr>
                        <a:t>Controles Fronterizos </a:t>
                      </a:r>
                      <a:r>
                        <a:rPr lang="es-ES" sz="1600" b="0" i="0" u="none" strike="noStrike" dirty="0">
                          <a:solidFill>
                            <a:srgbClr val="000000"/>
                          </a:solidFill>
                          <a:effectLst/>
                          <a:latin typeface="Calibri"/>
                        </a:rPr>
                        <a:t>se reunió con representantes de </a:t>
                      </a:r>
                      <a:r>
                        <a:rPr lang="es-ES" sz="1600" b="0" i="0" u="none" strike="noStrike" dirty="0" err="1">
                          <a:solidFill>
                            <a:srgbClr val="000000"/>
                          </a:solidFill>
                          <a:effectLst/>
                          <a:latin typeface="Calibri"/>
                        </a:rPr>
                        <a:t>Sernatur</a:t>
                      </a:r>
                      <a:r>
                        <a:rPr lang="es-ES" sz="1600" b="0" i="0" u="none" strike="noStrike" dirty="0">
                          <a:solidFill>
                            <a:srgbClr val="000000"/>
                          </a:solidFill>
                          <a:effectLst/>
                          <a:latin typeface="Calibri"/>
                        </a:rPr>
                        <a:t>. </a:t>
                      </a:r>
                      <a:r>
                        <a:rPr lang="es-ES" sz="1600" b="0" i="0" u="none" strike="noStrike" dirty="0" smtClean="0">
                          <a:solidFill>
                            <a:srgbClr val="000000"/>
                          </a:solidFill>
                          <a:effectLst/>
                          <a:latin typeface="Calibri"/>
                        </a:rPr>
                        <a:t>Esta Institución </a:t>
                      </a:r>
                      <a:r>
                        <a:rPr lang="es-ES" sz="1600" b="0" i="0" u="none" strike="noStrike" dirty="0">
                          <a:solidFill>
                            <a:srgbClr val="000000"/>
                          </a:solidFill>
                          <a:effectLst/>
                          <a:latin typeface="Calibri"/>
                        </a:rPr>
                        <a:t>dictará cursos o talleres con el </a:t>
                      </a:r>
                      <a:r>
                        <a:rPr lang="es-ES" sz="1600" b="0" i="0" u="none" strike="noStrike" dirty="0" smtClean="0">
                          <a:solidFill>
                            <a:srgbClr val="000000"/>
                          </a:solidFill>
                          <a:effectLst/>
                          <a:latin typeface="Calibri"/>
                        </a:rPr>
                        <a:t>tema "</a:t>
                      </a:r>
                      <a:r>
                        <a:rPr lang="es-ES" sz="1600" b="0" i="0" u="none" strike="noStrike" dirty="0">
                          <a:solidFill>
                            <a:srgbClr val="000000"/>
                          </a:solidFill>
                          <a:effectLst/>
                          <a:latin typeface="Calibri"/>
                        </a:rPr>
                        <a:t>conciencia Turística" y el </a:t>
                      </a:r>
                      <a:r>
                        <a:rPr lang="es-ES" sz="1600" b="0" i="0" u="none" strike="noStrike" dirty="0" smtClean="0">
                          <a:solidFill>
                            <a:srgbClr val="000000"/>
                          </a:solidFill>
                          <a:effectLst/>
                          <a:latin typeface="Calibri"/>
                        </a:rPr>
                        <a:t>SAG </a:t>
                      </a:r>
                      <a:r>
                        <a:rPr lang="es-ES" sz="1600" b="0" i="0" u="none" strike="noStrike" dirty="0">
                          <a:solidFill>
                            <a:srgbClr val="000000"/>
                          </a:solidFill>
                          <a:effectLst/>
                          <a:latin typeface="Calibri"/>
                        </a:rPr>
                        <a:t>se encargará de la convocatoria en los puntos de mayor ingreso de pasajeros al país.</a:t>
                      </a:r>
                    </a:p>
                  </a:txBody>
                  <a:tcPr marL="9525" marR="9525" marT="9525" marB="0"/>
                </a:tc>
                <a:tc>
                  <a:txBody>
                    <a:bodyPr/>
                    <a:lstStyle/>
                    <a:p>
                      <a:pPr algn="ctr" fontAlgn="t"/>
                      <a:r>
                        <a:rPr lang="es-ES" sz="1600" b="1" i="0" u="none" strike="noStrike" dirty="0" smtClean="0">
                          <a:solidFill>
                            <a:srgbClr val="000000"/>
                          </a:solidFill>
                          <a:effectLst/>
                          <a:latin typeface="Calibri"/>
                        </a:rPr>
                        <a:t>Propuesta </a:t>
                      </a:r>
                      <a:r>
                        <a:rPr lang="es-ES" sz="1600" b="1" i="0" u="none" strike="noStrike" dirty="0">
                          <a:solidFill>
                            <a:srgbClr val="000000"/>
                          </a:solidFill>
                          <a:effectLst/>
                          <a:latin typeface="Calibri"/>
                        </a:rPr>
                        <a:t>de cursos definida</a:t>
                      </a:r>
                      <a:r>
                        <a:rPr lang="es-ES" sz="1600" b="0" i="0" u="none" strike="noStrike" dirty="0">
                          <a:solidFill>
                            <a:srgbClr val="000000"/>
                          </a:solidFill>
                          <a:effectLst/>
                          <a:latin typeface="Calibri"/>
                        </a:rPr>
                        <a:t>: </a:t>
                      </a:r>
                      <a:r>
                        <a:rPr lang="es-ES" sz="1600" b="0" i="0" u="none" strike="noStrike" dirty="0" smtClean="0">
                          <a:solidFill>
                            <a:srgbClr val="000000"/>
                          </a:solidFill>
                          <a:effectLst/>
                          <a:latin typeface="Calibri"/>
                        </a:rPr>
                        <a:t>Último </a:t>
                      </a:r>
                      <a:r>
                        <a:rPr lang="es-ES" sz="1600" b="0" i="0" u="none" strike="noStrike" dirty="0">
                          <a:solidFill>
                            <a:srgbClr val="000000"/>
                          </a:solidFill>
                          <a:effectLst/>
                          <a:latin typeface="Calibri"/>
                        </a:rPr>
                        <a:t>trimestre 2011.                                                            </a:t>
                      </a:r>
                      <a:r>
                        <a:rPr lang="es-ES" sz="1600" b="1" i="0" u="none" strike="noStrike" dirty="0" smtClean="0">
                          <a:solidFill>
                            <a:srgbClr val="000000"/>
                          </a:solidFill>
                          <a:effectLst/>
                          <a:latin typeface="Calibri"/>
                        </a:rPr>
                        <a:t>Cursos </a:t>
                      </a:r>
                      <a:r>
                        <a:rPr lang="es-ES" sz="1600" b="1" i="0" u="none" strike="noStrike" dirty="0">
                          <a:solidFill>
                            <a:srgbClr val="000000"/>
                          </a:solidFill>
                          <a:effectLst/>
                          <a:latin typeface="Calibri"/>
                        </a:rPr>
                        <a:t>impartidos:</a:t>
                      </a:r>
                      <a:r>
                        <a:rPr lang="es-ES" sz="1600" b="0" i="0" u="none" strike="noStrike" dirty="0">
                          <a:solidFill>
                            <a:srgbClr val="000000"/>
                          </a:solidFill>
                          <a:effectLst/>
                          <a:latin typeface="Calibri"/>
                        </a:rPr>
                        <a:t> </a:t>
                      </a:r>
                      <a:r>
                        <a:rPr lang="es-ES" sz="1600" b="0" i="0" u="none" strike="noStrike" dirty="0" smtClean="0">
                          <a:solidFill>
                            <a:srgbClr val="000000"/>
                          </a:solidFill>
                          <a:effectLst/>
                          <a:latin typeface="Calibri"/>
                        </a:rPr>
                        <a:t>Primer </a:t>
                      </a:r>
                      <a:r>
                        <a:rPr lang="es-ES" sz="1600" b="0" i="0" u="none" strike="noStrike" dirty="0">
                          <a:solidFill>
                            <a:srgbClr val="000000"/>
                          </a:solidFill>
                          <a:effectLst/>
                          <a:latin typeface="Calibri"/>
                        </a:rPr>
                        <a:t>semestre 2012</a:t>
                      </a:r>
                    </a:p>
                  </a:txBody>
                  <a:tcPr marL="9525" marR="9525" marT="9525" marB="0"/>
                </a:tc>
                <a:tc>
                  <a:txBody>
                    <a:bodyPr/>
                    <a:lstStyle/>
                    <a:p>
                      <a:pPr algn="ctr" fontAlgn="t"/>
                      <a:r>
                        <a:rPr lang="es-ES" sz="1600" b="0" i="0" u="none" strike="noStrike" dirty="0">
                          <a:solidFill>
                            <a:srgbClr val="000000"/>
                          </a:solidFill>
                          <a:effectLst/>
                          <a:latin typeface="Calibri"/>
                        </a:rPr>
                        <a:t> </a:t>
                      </a:r>
                    </a:p>
                  </a:txBody>
                  <a:tcPr marL="9525" marR="9525" marT="9525" marB="0"/>
                </a:tc>
              </a:tr>
            </a:tbl>
          </a:graphicData>
        </a:graphic>
      </p:graphicFrame>
    </p:spTree>
    <p:extLst>
      <p:ext uri="{BB962C8B-B14F-4D97-AF65-F5344CB8AC3E}">
        <p14:creationId xmlns:p14="http://schemas.microsoft.com/office/powerpoint/2010/main" val="18572869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extLst>
              <p:ext uri="{D42A27DB-BD31-4B8C-83A1-F6EECF244321}">
                <p14:modId xmlns:p14="http://schemas.microsoft.com/office/powerpoint/2010/main" val="4079943515"/>
              </p:ext>
            </p:extLst>
          </p:nvPr>
        </p:nvGraphicFramePr>
        <p:xfrm>
          <a:off x="467544" y="506503"/>
          <a:ext cx="7632848" cy="6008663"/>
        </p:xfrm>
        <a:graphic>
          <a:graphicData uri="http://schemas.openxmlformats.org/drawingml/2006/table">
            <a:tbl>
              <a:tblPr firstRow="1" bandRow="1">
                <a:tableStyleId>{5C22544A-7EE6-4342-B048-85BDC9FD1C3A}</a:tableStyleId>
              </a:tblPr>
              <a:tblGrid>
                <a:gridCol w="401729"/>
                <a:gridCol w="1941689"/>
                <a:gridCol w="2265094"/>
                <a:gridCol w="1350466"/>
                <a:gridCol w="1673870"/>
              </a:tblGrid>
              <a:tr h="417749">
                <a:tc>
                  <a:txBody>
                    <a:bodyPr/>
                    <a:lstStyle/>
                    <a:p>
                      <a:pPr algn="ctr"/>
                      <a:r>
                        <a:rPr lang="es-CL" sz="1600" dirty="0" smtClean="0"/>
                        <a:t>N°</a:t>
                      </a:r>
                      <a:endParaRPr lang="es-CL" sz="1600" dirty="0"/>
                    </a:p>
                  </a:txBody>
                  <a:tcPr>
                    <a:solidFill>
                      <a:srgbClr val="006CB7"/>
                    </a:solidFill>
                  </a:tcPr>
                </a:tc>
                <a:tc>
                  <a:txBody>
                    <a:bodyPr/>
                    <a:lstStyle/>
                    <a:p>
                      <a:pPr algn="ctr"/>
                      <a:r>
                        <a:rPr lang="es-CL" sz="1600" dirty="0" smtClean="0"/>
                        <a:t>Compromisos</a:t>
                      </a:r>
                      <a:endParaRPr lang="es-CL" sz="1600" dirty="0"/>
                    </a:p>
                  </a:txBody>
                  <a:tcPr>
                    <a:solidFill>
                      <a:srgbClr val="006CB7"/>
                    </a:solidFill>
                  </a:tcPr>
                </a:tc>
                <a:tc>
                  <a:txBody>
                    <a:bodyPr/>
                    <a:lstStyle/>
                    <a:p>
                      <a:pPr algn="ctr"/>
                      <a:r>
                        <a:rPr lang="es-CL" sz="1600" dirty="0" smtClean="0"/>
                        <a:t>Avances</a:t>
                      </a:r>
                      <a:endParaRPr lang="es-CL" sz="1600" dirty="0"/>
                    </a:p>
                  </a:txBody>
                  <a:tcPr>
                    <a:solidFill>
                      <a:srgbClr val="006CB7"/>
                    </a:solidFill>
                  </a:tcPr>
                </a:tc>
                <a:tc>
                  <a:txBody>
                    <a:bodyPr/>
                    <a:lstStyle/>
                    <a:p>
                      <a:pPr algn="ctr"/>
                      <a:r>
                        <a:rPr lang="es-CL" sz="1600" dirty="0" smtClean="0"/>
                        <a:t>Plazos e Hitos</a:t>
                      </a:r>
                      <a:endParaRPr lang="es-CL" sz="1600" dirty="0"/>
                    </a:p>
                  </a:txBody>
                  <a:tcPr>
                    <a:solidFill>
                      <a:srgbClr val="006CB7"/>
                    </a:solidFill>
                  </a:tcPr>
                </a:tc>
                <a:tc>
                  <a:txBody>
                    <a:bodyPr/>
                    <a:lstStyle/>
                    <a:p>
                      <a:pPr algn="ctr"/>
                      <a:r>
                        <a:rPr lang="es-CL" sz="1600" dirty="0" smtClean="0"/>
                        <a:t>Comentarios</a:t>
                      </a:r>
                      <a:endParaRPr lang="es-CL" sz="1600" dirty="0"/>
                    </a:p>
                  </a:txBody>
                  <a:tcPr>
                    <a:solidFill>
                      <a:srgbClr val="006CB7"/>
                    </a:solidFill>
                  </a:tcPr>
                </a:tc>
              </a:tr>
              <a:tr h="3021069">
                <a:tc rowSpan="2">
                  <a:txBody>
                    <a:bodyPr/>
                    <a:lstStyle/>
                    <a:p>
                      <a:pPr algn="ctr"/>
                      <a:r>
                        <a:rPr lang="es-CL" sz="1600" b="1" dirty="0" smtClean="0"/>
                        <a:t>I.3.(30) Horarios</a:t>
                      </a:r>
                      <a:r>
                        <a:rPr lang="es-CL" sz="1600" b="1" baseline="0" dirty="0" smtClean="0"/>
                        <a:t> de atención</a:t>
                      </a:r>
                      <a:endParaRPr lang="es-CL" sz="1600" b="1" dirty="0" smtClean="0"/>
                    </a:p>
                    <a:p>
                      <a:pPr algn="ctr"/>
                      <a:endParaRPr lang="es-CL" sz="1600" b="1" dirty="0"/>
                    </a:p>
                  </a:txBody>
                  <a:tcPr vert="vert270"/>
                </a:tc>
                <a:tc>
                  <a:txBody>
                    <a:bodyPr/>
                    <a:lstStyle/>
                    <a:p>
                      <a:pPr marL="0" algn="ctr" defTabSz="457200" rtl="0" eaLnBrk="1" fontAlgn="t" latinLnBrk="0" hangingPunct="1"/>
                      <a:r>
                        <a:rPr lang="es-ES" sz="1400" b="0" i="0" u="none" strike="noStrike" kern="1200" dirty="0">
                          <a:solidFill>
                            <a:srgbClr val="000000"/>
                          </a:solidFill>
                          <a:effectLst/>
                          <a:latin typeface="Calibri"/>
                          <a:ea typeface="+mn-ea"/>
                          <a:cs typeface="+mn-cs"/>
                        </a:rPr>
                        <a:t>Realizar cursos de capacitación para los funcionarios de las agencias de aduanas durante el último trimestre del presente año. </a:t>
                      </a:r>
                      <a:endParaRPr lang="es-ES" sz="1400" b="0" i="0" u="none" strike="noStrike" kern="1200" dirty="0" smtClean="0">
                        <a:solidFill>
                          <a:srgbClr val="000000"/>
                        </a:solidFill>
                        <a:effectLst/>
                        <a:latin typeface="Calibri"/>
                        <a:ea typeface="+mn-ea"/>
                        <a:cs typeface="+mn-cs"/>
                      </a:endParaRPr>
                    </a:p>
                    <a:p>
                      <a:pPr marL="0" algn="ctr" defTabSz="457200" rtl="0" eaLnBrk="1" fontAlgn="t" latinLnBrk="0" hangingPunct="1"/>
                      <a:endParaRPr lang="es-ES" sz="1400" b="0" i="0" u="none" strike="noStrike" kern="1200" dirty="0" smtClean="0">
                        <a:solidFill>
                          <a:srgbClr val="000000"/>
                        </a:solidFill>
                        <a:effectLst/>
                        <a:latin typeface="Calibri"/>
                        <a:ea typeface="+mn-ea"/>
                        <a:cs typeface="+mn-cs"/>
                      </a:endParaRPr>
                    </a:p>
                    <a:p>
                      <a:pPr marL="0" algn="ctr" defTabSz="457200" rtl="0" eaLnBrk="1" fontAlgn="t" latinLnBrk="0" hangingPunct="1"/>
                      <a:r>
                        <a:rPr lang="es-ES" sz="1400" b="0" i="0" u="none" strike="noStrike" kern="1200" dirty="0" smtClean="0">
                          <a:solidFill>
                            <a:srgbClr val="000000"/>
                          </a:solidFill>
                          <a:effectLst/>
                          <a:latin typeface="Calibri"/>
                          <a:ea typeface="+mn-ea"/>
                          <a:cs typeface="+mn-cs"/>
                        </a:rPr>
                        <a:t>ANAGENA </a:t>
                      </a:r>
                      <a:r>
                        <a:rPr lang="es-ES" sz="1400" b="0" i="0" u="none" strike="noStrike" kern="1200" dirty="0">
                          <a:solidFill>
                            <a:srgbClr val="000000"/>
                          </a:solidFill>
                          <a:effectLst/>
                          <a:latin typeface="Calibri"/>
                          <a:ea typeface="+mn-ea"/>
                          <a:cs typeface="+mn-cs"/>
                        </a:rPr>
                        <a:t>Y Cámara de Comercio son los encargados de coordinar este compromiso.</a:t>
                      </a:r>
                    </a:p>
                  </a:txBody>
                  <a:tcPr marL="9525" marR="9525" marT="9525" marB="0"/>
                </a:tc>
                <a:tc>
                  <a:txBody>
                    <a:bodyPr/>
                    <a:lstStyle/>
                    <a:p>
                      <a:pPr marL="0" algn="ctr" defTabSz="457200" rtl="0" eaLnBrk="1" fontAlgn="t" latinLnBrk="0" hangingPunct="1"/>
                      <a:r>
                        <a:rPr lang="es-ES" sz="1400" b="0" i="0" u="none" strike="noStrike" kern="1200" dirty="0">
                          <a:solidFill>
                            <a:srgbClr val="000000"/>
                          </a:solidFill>
                          <a:effectLst/>
                          <a:latin typeface="Calibri"/>
                          <a:ea typeface="+mn-ea"/>
                          <a:cs typeface="+mn-cs"/>
                        </a:rPr>
                        <a:t>ANAGENA organizó capacitación para despachantes de agencias de aduana. Ésta tuvo lugar en PTLA el día 22 de Noviembre. En la oportunidad expusieron representantes de </a:t>
                      </a:r>
                      <a:r>
                        <a:rPr lang="es-ES" sz="1400" b="0" i="0" u="none" strike="noStrike" kern="1200" dirty="0" smtClean="0">
                          <a:solidFill>
                            <a:srgbClr val="000000"/>
                          </a:solidFill>
                          <a:effectLst/>
                          <a:latin typeface="Calibri"/>
                          <a:ea typeface="+mn-ea"/>
                          <a:cs typeface="+mn-cs"/>
                        </a:rPr>
                        <a:t>SAG, </a:t>
                      </a:r>
                      <a:r>
                        <a:rPr lang="es-ES" sz="1400" b="0" i="0" u="none" strike="noStrike" kern="1200" dirty="0">
                          <a:solidFill>
                            <a:srgbClr val="000000"/>
                          </a:solidFill>
                          <a:effectLst/>
                          <a:latin typeface="Calibri"/>
                          <a:ea typeface="+mn-ea"/>
                          <a:cs typeface="+mn-cs"/>
                        </a:rPr>
                        <a:t>Salud y ANAGENA.</a:t>
                      </a:r>
                    </a:p>
                  </a:txBody>
                  <a:tcPr marL="9525" marR="9525" marT="9525" marB="0"/>
                </a:tc>
                <a:tc>
                  <a:txBody>
                    <a:bodyPr/>
                    <a:lstStyle/>
                    <a:p>
                      <a:pPr marL="0" algn="ctr" defTabSz="457200" rtl="0" eaLnBrk="1" fontAlgn="t" latinLnBrk="0" hangingPunct="1"/>
                      <a:r>
                        <a:rPr lang="es-ES" sz="1400" b="0" i="0" u="none" strike="noStrike" kern="1200" dirty="0">
                          <a:solidFill>
                            <a:srgbClr val="000000"/>
                          </a:solidFill>
                          <a:effectLst/>
                          <a:latin typeface="Calibri"/>
                          <a:ea typeface="+mn-ea"/>
                          <a:cs typeface="+mn-cs"/>
                        </a:rPr>
                        <a:t>REALIZADA</a:t>
                      </a:r>
                    </a:p>
                  </a:txBody>
                  <a:tcPr marL="9525" marR="9525" marT="9525" marB="0"/>
                </a:tc>
                <a:tc>
                  <a:txBody>
                    <a:bodyPr/>
                    <a:lstStyle/>
                    <a:p>
                      <a:pPr marL="0" algn="ctr" defTabSz="457200" rtl="0" eaLnBrk="1" fontAlgn="t" latinLnBrk="0" hangingPunct="1"/>
                      <a:r>
                        <a:rPr lang="es-ES" sz="1400" b="0" i="0" u="none" strike="noStrike" kern="1200" dirty="0">
                          <a:solidFill>
                            <a:srgbClr val="000000"/>
                          </a:solidFill>
                          <a:effectLst/>
                          <a:latin typeface="Calibri"/>
                          <a:ea typeface="+mn-ea"/>
                          <a:cs typeface="+mn-cs"/>
                        </a:rPr>
                        <a:t>Convocatoria no fue la esperada. Asistieron sólo 9 personas </a:t>
                      </a:r>
                      <a:r>
                        <a:rPr lang="es-ES" sz="1400" b="0" i="0" u="none" strike="noStrike" kern="1200" dirty="0" smtClean="0">
                          <a:solidFill>
                            <a:srgbClr val="000000"/>
                          </a:solidFill>
                          <a:effectLst/>
                          <a:latin typeface="Calibri"/>
                          <a:ea typeface="+mn-ea"/>
                          <a:cs typeface="+mn-cs"/>
                        </a:rPr>
                        <a:t>representando</a:t>
                      </a:r>
                      <a:r>
                        <a:rPr lang="es-ES" sz="1400" b="0" i="0" u="none" strike="noStrike" kern="1200" baseline="0" dirty="0" smtClean="0">
                          <a:solidFill>
                            <a:srgbClr val="000000"/>
                          </a:solidFill>
                          <a:effectLst/>
                          <a:latin typeface="Calibri"/>
                          <a:ea typeface="+mn-ea"/>
                          <a:cs typeface="+mn-cs"/>
                        </a:rPr>
                        <a:t> a </a:t>
                      </a:r>
                      <a:r>
                        <a:rPr lang="es-ES" sz="1400" b="0" i="0" u="none" strike="noStrike" kern="1200" dirty="0" smtClean="0">
                          <a:solidFill>
                            <a:srgbClr val="000000"/>
                          </a:solidFill>
                          <a:effectLst/>
                          <a:latin typeface="Calibri"/>
                          <a:ea typeface="+mn-ea"/>
                          <a:cs typeface="+mn-cs"/>
                        </a:rPr>
                        <a:t>7 </a:t>
                      </a:r>
                      <a:r>
                        <a:rPr lang="es-ES" sz="1400" b="0" i="0" u="none" strike="noStrike" kern="1200" dirty="0">
                          <a:solidFill>
                            <a:srgbClr val="000000"/>
                          </a:solidFill>
                          <a:effectLst/>
                          <a:latin typeface="Calibri"/>
                          <a:ea typeface="+mn-ea"/>
                          <a:cs typeface="+mn-cs"/>
                        </a:rPr>
                        <a:t>agencias. </a:t>
                      </a:r>
                      <a:endParaRPr lang="es-ES" sz="1400" b="0" i="0" u="none" strike="noStrike" kern="1200" dirty="0" smtClean="0">
                        <a:solidFill>
                          <a:srgbClr val="000000"/>
                        </a:solidFill>
                        <a:effectLst/>
                        <a:latin typeface="Calibri"/>
                        <a:ea typeface="+mn-ea"/>
                        <a:cs typeface="+mn-cs"/>
                      </a:endParaRPr>
                    </a:p>
                    <a:p>
                      <a:pPr marL="0" algn="ctr" defTabSz="457200" rtl="0" eaLnBrk="1" fontAlgn="t" latinLnBrk="0" hangingPunct="1"/>
                      <a:r>
                        <a:rPr lang="es-ES" sz="1400" b="0" i="0" u="none" strike="noStrike" kern="1200" dirty="0" smtClean="0">
                          <a:solidFill>
                            <a:srgbClr val="000000"/>
                          </a:solidFill>
                          <a:effectLst/>
                          <a:latin typeface="Calibri"/>
                          <a:ea typeface="+mn-ea"/>
                          <a:cs typeface="+mn-cs"/>
                        </a:rPr>
                        <a:t>Se </a:t>
                      </a:r>
                      <a:r>
                        <a:rPr lang="es-ES" sz="1400" b="0" i="0" u="none" strike="noStrike" kern="1200" dirty="0">
                          <a:solidFill>
                            <a:srgbClr val="000000"/>
                          </a:solidFill>
                          <a:effectLst/>
                          <a:latin typeface="Calibri"/>
                          <a:ea typeface="+mn-ea"/>
                          <a:cs typeface="+mn-cs"/>
                        </a:rPr>
                        <a:t>realizarán nuevas capacitaciones en las que </a:t>
                      </a:r>
                      <a:r>
                        <a:rPr lang="es-ES" sz="1400" b="0" i="0" u="none" strike="noStrike" kern="1200" dirty="0" smtClean="0">
                          <a:solidFill>
                            <a:srgbClr val="000000"/>
                          </a:solidFill>
                          <a:effectLst/>
                          <a:latin typeface="Calibri"/>
                          <a:ea typeface="+mn-ea"/>
                          <a:cs typeface="+mn-cs"/>
                        </a:rPr>
                        <a:t>la CÁMARA </a:t>
                      </a:r>
                      <a:r>
                        <a:rPr lang="es-ES" sz="1400" b="0" i="0" u="none" strike="noStrike" kern="1200" dirty="0">
                          <a:solidFill>
                            <a:srgbClr val="000000"/>
                          </a:solidFill>
                          <a:effectLst/>
                          <a:latin typeface="Calibri"/>
                          <a:ea typeface="+mn-ea"/>
                          <a:cs typeface="+mn-cs"/>
                        </a:rPr>
                        <a:t>DE COMERCIO y ANAGENA se comprometen a mejorar la asistencia de sus asociados. </a:t>
                      </a:r>
                    </a:p>
                  </a:txBody>
                  <a:tcPr marL="9525" marR="9525" marT="9525" marB="0"/>
                </a:tc>
              </a:tr>
              <a:tr h="2055461">
                <a:tc vMerge="1">
                  <a:txBody>
                    <a:bodyPr/>
                    <a:lstStyle/>
                    <a:p>
                      <a:pPr algn="ctr"/>
                      <a:endParaRPr lang="es-CL" sz="1600" b="1" dirty="0"/>
                    </a:p>
                  </a:txBody>
                  <a:tcPr vert="vert270"/>
                </a:tc>
                <a:tc>
                  <a:txBody>
                    <a:bodyPr/>
                    <a:lstStyle/>
                    <a:p>
                      <a:pPr marL="0" algn="ctr" defTabSz="457200" rtl="0" eaLnBrk="1" fontAlgn="t" latinLnBrk="0" hangingPunct="1"/>
                      <a:r>
                        <a:rPr lang="es-ES" sz="1400" b="0" i="0" u="none" strike="noStrike" kern="1200" dirty="0">
                          <a:solidFill>
                            <a:srgbClr val="000000"/>
                          </a:solidFill>
                          <a:effectLst/>
                          <a:latin typeface="Calibri"/>
                          <a:ea typeface="+mn-ea"/>
                          <a:cs typeface="+mn-cs"/>
                        </a:rPr>
                        <a:t>Implementación de medidas para utilizar de mejor manera el horario hábil sobre la base de los resultados del estudio en enero de 2012. </a:t>
                      </a:r>
                    </a:p>
                  </a:txBody>
                  <a:tcPr marL="9525" marR="9525" marT="9525" marB="0" anchor="ctr"/>
                </a:tc>
                <a:tc>
                  <a:txBody>
                    <a:bodyPr/>
                    <a:lstStyle/>
                    <a:p>
                      <a:pPr marL="0" algn="ctr" defTabSz="457200" rtl="0" eaLnBrk="1" fontAlgn="t" latinLnBrk="0" hangingPunct="1"/>
                      <a:r>
                        <a:rPr lang="es-ES" sz="1400" b="0" i="0" u="none" strike="noStrike" kern="1200" dirty="0">
                          <a:solidFill>
                            <a:srgbClr val="000000"/>
                          </a:solidFill>
                          <a:effectLst/>
                          <a:latin typeface="Calibri"/>
                          <a:ea typeface="+mn-ea"/>
                          <a:cs typeface="+mn-cs"/>
                        </a:rPr>
                        <a:t>Se realizó reunión de mesa público privada el día 24 de Noviembre en PTLA. </a:t>
                      </a:r>
                      <a:r>
                        <a:rPr lang="es-ES" sz="1400" b="0" i="0" u="none" strike="noStrike" kern="1200" dirty="0" smtClean="0">
                          <a:solidFill>
                            <a:srgbClr val="000000"/>
                          </a:solidFill>
                          <a:effectLst/>
                          <a:latin typeface="Calibri"/>
                          <a:ea typeface="+mn-ea"/>
                          <a:cs typeface="+mn-cs"/>
                        </a:rPr>
                        <a:t>La Cámara </a:t>
                      </a:r>
                      <a:r>
                        <a:rPr lang="es-ES" sz="1400" b="0" i="0" u="none" strike="noStrike" kern="1200" dirty="0">
                          <a:solidFill>
                            <a:srgbClr val="000000"/>
                          </a:solidFill>
                          <a:effectLst/>
                          <a:latin typeface="Calibri"/>
                          <a:ea typeface="+mn-ea"/>
                          <a:cs typeface="+mn-cs"/>
                        </a:rPr>
                        <a:t>de comercio y ANAGENA se excusaron por no poder cumplir con el compromiso. Solicitaron </a:t>
                      </a:r>
                      <a:r>
                        <a:rPr lang="es-ES" sz="1400" b="0" i="0" u="none" strike="noStrike" kern="1200" dirty="0" smtClean="0">
                          <a:solidFill>
                            <a:srgbClr val="000000"/>
                          </a:solidFill>
                          <a:effectLst/>
                          <a:latin typeface="Calibri"/>
                          <a:ea typeface="+mn-ea"/>
                          <a:cs typeface="+mn-cs"/>
                        </a:rPr>
                        <a:t>mayor plazo</a:t>
                      </a:r>
                      <a:r>
                        <a:rPr lang="es-ES" sz="1400" b="0" i="0" u="none" strike="noStrike" kern="1200" dirty="0">
                          <a:solidFill>
                            <a:srgbClr val="000000"/>
                          </a:solidFill>
                          <a:effectLst/>
                          <a:latin typeface="Calibri"/>
                          <a:ea typeface="+mn-ea"/>
                          <a:cs typeface="+mn-cs"/>
                        </a:rPr>
                        <a:t>. </a:t>
                      </a:r>
                      <a:endParaRPr lang="es-ES" sz="1400" b="0" i="0" u="none" strike="noStrike" kern="1200" dirty="0" smtClean="0">
                        <a:solidFill>
                          <a:srgbClr val="000000"/>
                        </a:solidFill>
                        <a:effectLst/>
                        <a:latin typeface="Calibri"/>
                        <a:ea typeface="+mn-ea"/>
                        <a:cs typeface="+mn-cs"/>
                      </a:endParaRPr>
                    </a:p>
                    <a:p>
                      <a:pPr marL="0" algn="ctr" defTabSz="457200" rtl="0" eaLnBrk="1" fontAlgn="t" latinLnBrk="0" hangingPunct="1"/>
                      <a:r>
                        <a:rPr lang="es-ES" sz="1400" b="0" i="0" u="none" strike="noStrike" kern="1200" dirty="0" smtClean="0">
                          <a:solidFill>
                            <a:srgbClr val="000000"/>
                          </a:solidFill>
                          <a:effectLst/>
                          <a:latin typeface="Calibri"/>
                          <a:ea typeface="+mn-ea"/>
                          <a:cs typeface="+mn-cs"/>
                        </a:rPr>
                        <a:t>Luego </a:t>
                      </a:r>
                      <a:r>
                        <a:rPr lang="es-ES" sz="1400" b="0" i="0" u="none" strike="noStrike" kern="1200" dirty="0">
                          <a:solidFill>
                            <a:srgbClr val="000000"/>
                          </a:solidFill>
                          <a:effectLst/>
                          <a:latin typeface="Calibri"/>
                          <a:ea typeface="+mn-ea"/>
                          <a:cs typeface="+mn-cs"/>
                        </a:rPr>
                        <a:t>de </a:t>
                      </a:r>
                      <a:r>
                        <a:rPr lang="es-ES" sz="1400" b="0" i="0" u="none" strike="noStrike" kern="1200" dirty="0" smtClean="0">
                          <a:solidFill>
                            <a:srgbClr val="000000"/>
                          </a:solidFill>
                          <a:effectLst/>
                          <a:latin typeface="Calibri"/>
                          <a:ea typeface="+mn-ea"/>
                          <a:cs typeface="+mn-cs"/>
                        </a:rPr>
                        <a:t>la entrega </a:t>
                      </a:r>
                      <a:r>
                        <a:rPr lang="es-ES" sz="1400" b="0" i="0" u="none" strike="noStrike" kern="1200" dirty="0">
                          <a:solidFill>
                            <a:srgbClr val="000000"/>
                          </a:solidFill>
                          <a:effectLst/>
                          <a:latin typeface="Calibri"/>
                          <a:ea typeface="+mn-ea"/>
                          <a:cs typeface="+mn-cs"/>
                        </a:rPr>
                        <a:t>de resultados se </a:t>
                      </a:r>
                      <a:r>
                        <a:rPr lang="es-ES" sz="1400" b="0" i="0" u="none" strike="noStrike" kern="1200" dirty="0" smtClean="0">
                          <a:solidFill>
                            <a:srgbClr val="000000"/>
                          </a:solidFill>
                          <a:effectLst/>
                          <a:latin typeface="Calibri"/>
                          <a:ea typeface="+mn-ea"/>
                          <a:cs typeface="+mn-cs"/>
                        </a:rPr>
                        <a:t>conformarán </a:t>
                      </a:r>
                      <a:r>
                        <a:rPr lang="es-ES" sz="1400" b="0" i="0" u="none" strike="noStrike" kern="1200" dirty="0">
                          <a:solidFill>
                            <a:srgbClr val="000000"/>
                          </a:solidFill>
                          <a:effectLst/>
                          <a:latin typeface="Calibri"/>
                          <a:ea typeface="+mn-ea"/>
                          <a:cs typeface="+mn-cs"/>
                        </a:rPr>
                        <a:t>grupos de trabajo para avanzar en estos temas</a:t>
                      </a:r>
                    </a:p>
                  </a:txBody>
                  <a:tcPr marL="9525" marR="9525" marT="9525" marB="0"/>
                </a:tc>
                <a:tc gridSpan="2">
                  <a:txBody>
                    <a:bodyPr/>
                    <a:lstStyle/>
                    <a:p>
                      <a:pPr marL="0" algn="ctr" defTabSz="457200" rtl="0" eaLnBrk="1" fontAlgn="t" latinLnBrk="0" hangingPunct="1"/>
                      <a:r>
                        <a:rPr lang="es-ES" sz="1400" b="0" i="0" u="none" strike="noStrike" kern="1200" dirty="0">
                          <a:solidFill>
                            <a:srgbClr val="000000"/>
                          </a:solidFill>
                          <a:effectLst/>
                          <a:latin typeface="Calibri"/>
                          <a:ea typeface="+mn-ea"/>
                          <a:cs typeface="+mn-cs"/>
                        </a:rPr>
                        <a:t>Se cita a nueva reunión de mesa público privada para el día </a:t>
                      </a:r>
                      <a:r>
                        <a:rPr lang="es-ES" sz="1400" b="1" i="0" u="none" strike="noStrike" kern="1200" dirty="0">
                          <a:solidFill>
                            <a:srgbClr val="000000"/>
                          </a:solidFill>
                          <a:effectLst/>
                          <a:latin typeface="Calibri"/>
                          <a:ea typeface="+mn-ea"/>
                          <a:cs typeface="+mn-cs"/>
                        </a:rPr>
                        <a:t>5 de Diciembre</a:t>
                      </a:r>
                      <a:r>
                        <a:rPr lang="es-ES" sz="1400" b="0" i="0" u="none" strike="noStrike" kern="1200" dirty="0">
                          <a:solidFill>
                            <a:srgbClr val="000000"/>
                          </a:solidFill>
                          <a:effectLst/>
                          <a:latin typeface="Calibri"/>
                          <a:ea typeface="+mn-ea"/>
                          <a:cs typeface="+mn-cs"/>
                        </a:rPr>
                        <a:t>. En la oportunidad se </a:t>
                      </a:r>
                      <a:r>
                        <a:rPr lang="es-ES" sz="1400" b="0" i="0" u="none" strike="noStrike" kern="1200" dirty="0" smtClean="0">
                          <a:solidFill>
                            <a:srgbClr val="000000"/>
                          </a:solidFill>
                          <a:effectLst/>
                          <a:latin typeface="Calibri"/>
                          <a:ea typeface="+mn-ea"/>
                          <a:cs typeface="+mn-cs"/>
                        </a:rPr>
                        <a:t>conformarán </a:t>
                      </a:r>
                      <a:r>
                        <a:rPr lang="es-ES" sz="1400" b="0" i="0" u="none" strike="noStrike" kern="1200" dirty="0">
                          <a:solidFill>
                            <a:srgbClr val="000000"/>
                          </a:solidFill>
                          <a:effectLst/>
                          <a:latin typeface="Calibri"/>
                          <a:ea typeface="+mn-ea"/>
                          <a:cs typeface="+mn-cs"/>
                        </a:rPr>
                        <a:t>grupos de trabajo.</a:t>
                      </a:r>
                    </a:p>
                  </a:txBody>
                  <a:tcPr marL="9525" marR="9525" marT="9525" marB="0"/>
                </a:tc>
                <a:tc hMerge="1">
                  <a:txBody>
                    <a:bodyPr/>
                    <a:lstStyle/>
                    <a:p>
                      <a:endParaRPr lang="es-ES" dirty="0"/>
                    </a:p>
                  </a:txBody>
                  <a:tcPr/>
                </a:tc>
              </a:tr>
            </a:tbl>
          </a:graphicData>
        </a:graphic>
      </p:graphicFrame>
    </p:spTree>
    <p:extLst>
      <p:ext uri="{BB962C8B-B14F-4D97-AF65-F5344CB8AC3E}">
        <p14:creationId xmlns:p14="http://schemas.microsoft.com/office/powerpoint/2010/main" val="26247616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extLst>
              <p:ext uri="{D42A27DB-BD31-4B8C-83A1-F6EECF244321}">
                <p14:modId xmlns:p14="http://schemas.microsoft.com/office/powerpoint/2010/main" val="1645023959"/>
              </p:ext>
            </p:extLst>
          </p:nvPr>
        </p:nvGraphicFramePr>
        <p:xfrm>
          <a:off x="467544" y="506503"/>
          <a:ext cx="7632848" cy="3597194"/>
        </p:xfrm>
        <a:graphic>
          <a:graphicData uri="http://schemas.openxmlformats.org/drawingml/2006/table">
            <a:tbl>
              <a:tblPr firstRow="1" bandRow="1">
                <a:tableStyleId>{5C22544A-7EE6-4342-B048-85BDC9FD1C3A}</a:tableStyleId>
              </a:tblPr>
              <a:tblGrid>
                <a:gridCol w="401729"/>
                <a:gridCol w="1941689"/>
                <a:gridCol w="2265094"/>
                <a:gridCol w="1350466"/>
                <a:gridCol w="1673870"/>
              </a:tblGrid>
              <a:tr h="417749">
                <a:tc>
                  <a:txBody>
                    <a:bodyPr/>
                    <a:lstStyle/>
                    <a:p>
                      <a:pPr algn="ctr"/>
                      <a:r>
                        <a:rPr lang="es-CL" sz="1600" dirty="0" smtClean="0"/>
                        <a:t>N°</a:t>
                      </a:r>
                      <a:endParaRPr lang="es-CL" sz="1600" dirty="0"/>
                    </a:p>
                  </a:txBody>
                  <a:tcPr>
                    <a:solidFill>
                      <a:srgbClr val="006CB7"/>
                    </a:solidFill>
                  </a:tcPr>
                </a:tc>
                <a:tc>
                  <a:txBody>
                    <a:bodyPr/>
                    <a:lstStyle/>
                    <a:p>
                      <a:pPr algn="ctr"/>
                      <a:r>
                        <a:rPr lang="es-CL" sz="1600" dirty="0" smtClean="0"/>
                        <a:t>Compromisos</a:t>
                      </a:r>
                      <a:endParaRPr lang="es-CL" sz="1600" dirty="0"/>
                    </a:p>
                  </a:txBody>
                  <a:tcPr>
                    <a:solidFill>
                      <a:srgbClr val="006CB7"/>
                    </a:solidFill>
                  </a:tcPr>
                </a:tc>
                <a:tc>
                  <a:txBody>
                    <a:bodyPr/>
                    <a:lstStyle/>
                    <a:p>
                      <a:pPr algn="ctr"/>
                      <a:r>
                        <a:rPr lang="es-CL" sz="1600" dirty="0" smtClean="0"/>
                        <a:t>Avances</a:t>
                      </a:r>
                      <a:endParaRPr lang="es-CL" sz="1600" dirty="0"/>
                    </a:p>
                  </a:txBody>
                  <a:tcPr>
                    <a:solidFill>
                      <a:srgbClr val="006CB7"/>
                    </a:solidFill>
                  </a:tcPr>
                </a:tc>
                <a:tc>
                  <a:txBody>
                    <a:bodyPr/>
                    <a:lstStyle/>
                    <a:p>
                      <a:pPr algn="ctr"/>
                      <a:r>
                        <a:rPr lang="es-CL" sz="1600" dirty="0" smtClean="0"/>
                        <a:t>Plazos e Hitos</a:t>
                      </a:r>
                      <a:endParaRPr lang="es-CL" sz="1600" dirty="0"/>
                    </a:p>
                  </a:txBody>
                  <a:tcPr>
                    <a:solidFill>
                      <a:srgbClr val="006CB7"/>
                    </a:solidFill>
                  </a:tcPr>
                </a:tc>
                <a:tc>
                  <a:txBody>
                    <a:bodyPr/>
                    <a:lstStyle/>
                    <a:p>
                      <a:pPr algn="ctr"/>
                      <a:r>
                        <a:rPr lang="es-CL" sz="1600" dirty="0" smtClean="0"/>
                        <a:t>Comentarios</a:t>
                      </a:r>
                      <a:endParaRPr lang="es-CL" sz="1600" dirty="0"/>
                    </a:p>
                  </a:txBody>
                  <a:tcPr>
                    <a:solidFill>
                      <a:srgbClr val="006CB7"/>
                    </a:solidFill>
                  </a:tcPr>
                </a:tc>
              </a:tr>
              <a:tr h="3021069">
                <a:tc>
                  <a:txBody>
                    <a:bodyPr/>
                    <a:lstStyle/>
                    <a:p>
                      <a:pPr algn="ctr"/>
                      <a:r>
                        <a:rPr lang="es-CL" sz="1600" b="1" dirty="0" smtClean="0"/>
                        <a:t>I.3.(30) Horarios</a:t>
                      </a:r>
                      <a:r>
                        <a:rPr lang="es-CL" sz="1600" b="1" baseline="0" dirty="0" smtClean="0"/>
                        <a:t> de atención</a:t>
                      </a:r>
                      <a:endParaRPr lang="es-CL" sz="1600" b="1" dirty="0" smtClean="0"/>
                    </a:p>
                    <a:p>
                      <a:pPr algn="ctr"/>
                      <a:endParaRPr lang="es-CL" sz="1600" b="1" dirty="0"/>
                    </a:p>
                  </a:txBody>
                  <a:tcPr vert="vert270"/>
                </a:tc>
                <a:tc>
                  <a:txBody>
                    <a:bodyPr/>
                    <a:lstStyle/>
                    <a:p>
                      <a:pPr marL="0" algn="ctr" defTabSz="457200" rtl="0" eaLnBrk="1" fontAlgn="t" latinLnBrk="0" hangingPunct="1"/>
                      <a:r>
                        <a:rPr lang="es-ES" sz="1600" b="0" i="0" u="none" strike="noStrike" kern="1200" dirty="0" smtClean="0">
                          <a:solidFill>
                            <a:srgbClr val="000000"/>
                          </a:solidFill>
                          <a:effectLst/>
                          <a:latin typeface="Calibri"/>
                          <a:ea typeface="+mn-ea"/>
                          <a:cs typeface="+mn-cs"/>
                        </a:rPr>
                        <a:t>El compromiso </a:t>
                      </a:r>
                      <a:r>
                        <a:rPr lang="es-ES" sz="1600" b="0" i="0" u="none" strike="noStrike" kern="1200" dirty="0">
                          <a:solidFill>
                            <a:srgbClr val="000000"/>
                          </a:solidFill>
                          <a:effectLst/>
                          <a:latin typeface="Calibri"/>
                          <a:ea typeface="+mn-ea"/>
                          <a:cs typeface="+mn-cs"/>
                        </a:rPr>
                        <a:t>de la reunión mesa público privada en PTLA  es completar planilla de trazabilidad agregando información de los actores privados del sistema. El plazo para este compromiso vence el día 24 de Noviembre fecha en que se ha convocado a una nueva reunión.</a:t>
                      </a:r>
                    </a:p>
                  </a:txBody>
                  <a:tcPr marL="9525" marR="9525" marT="9525" marB="0" anchor="ctr"/>
                </a:tc>
                <a:tc>
                  <a:txBody>
                    <a:bodyPr/>
                    <a:lstStyle/>
                    <a:p>
                      <a:pPr marL="0" algn="ctr" defTabSz="457200" rtl="0" eaLnBrk="1" fontAlgn="t" latinLnBrk="0" hangingPunct="1"/>
                      <a:r>
                        <a:rPr lang="es-ES" sz="1600" b="0" i="0" u="none" strike="noStrike" kern="1200" dirty="0">
                          <a:solidFill>
                            <a:srgbClr val="000000"/>
                          </a:solidFill>
                          <a:effectLst/>
                          <a:latin typeface="Calibri"/>
                          <a:ea typeface="+mn-ea"/>
                          <a:cs typeface="+mn-cs"/>
                        </a:rPr>
                        <a:t>Se realizó reunión de mesa público privada el día 24 de Noviembre en PTLA. </a:t>
                      </a:r>
                      <a:r>
                        <a:rPr lang="es-ES" sz="1600" b="0" i="0" u="none" strike="noStrike" kern="1200" dirty="0" smtClean="0">
                          <a:solidFill>
                            <a:srgbClr val="000000"/>
                          </a:solidFill>
                          <a:effectLst/>
                          <a:latin typeface="Calibri"/>
                          <a:ea typeface="+mn-ea"/>
                          <a:cs typeface="+mn-cs"/>
                        </a:rPr>
                        <a:t>La Cámara </a:t>
                      </a:r>
                      <a:r>
                        <a:rPr lang="es-ES" sz="1600" b="0" i="0" u="none" strike="noStrike" kern="1200" dirty="0">
                          <a:solidFill>
                            <a:srgbClr val="000000"/>
                          </a:solidFill>
                          <a:effectLst/>
                          <a:latin typeface="Calibri"/>
                          <a:ea typeface="+mn-ea"/>
                          <a:cs typeface="+mn-cs"/>
                        </a:rPr>
                        <a:t>de comercio y ANAGENA se excusaron por no poder cumplir con el compromiso. Solicitaron </a:t>
                      </a:r>
                      <a:r>
                        <a:rPr lang="es-ES" sz="1600" b="0" i="0" u="none" strike="noStrike" kern="1200" dirty="0" smtClean="0">
                          <a:solidFill>
                            <a:srgbClr val="000000"/>
                          </a:solidFill>
                          <a:effectLst/>
                          <a:latin typeface="Calibri"/>
                          <a:ea typeface="+mn-ea"/>
                          <a:cs typeface="+mn-cs"/>
                        </a:rPr>
                        <a:t>mayor </a:t>
                      </a:r>
                      <a:r>
                        <a:rPr lang="es-ES" sz="1600" b="0" i="0" u="none" strike="noStrike" kern="1200" dirty="0">
                          <a:solidFill>
                            <a:srgbClr val="000000"/>
                          </a:solidFill>
                          <a:effectLst/>
                          <a:latin typeface="Calibri"/>
                          <a:ea typeface="+mn-ea"/>
                          <a:cs typeface="+mn-cs"/>
                        </a:rPr>
                        <a:t>plazo.</a:t>
                      </a:r>
                    </a:p>
                  </a:txBody>
                  <a:tcPr marL="9525" marR="9525" marT="9525" marB="0"/>
                </a:tc>
                <a:tc>
                  <a:txBody>
                    <a:bodyPr/>
                    <a:lstStyle/>
                    <a:p>
                      <a:pPr marL="0" algn="ctr" defTabSz="457200" rtl="0" eaLnBrk="1" fontAlgn="t" latinLnBrk="0" hangingPunct="1"/>
                      <a:r>
                        <a:rPr lang="es-ES" sz="1600" b="0" i="0" u="none" strike="noStrike" kern="1200" dirty="0">
                          <a:solidFill>
                            <a:srgbClr val="000000"/>
                          </a:solidFill>
                          <a:effectLst/>
                          <a:latin typeface="Calibri"/>
                          <a:ea typeface="+mn-ea"/>
                          <a:cs typeface="+mn-cs"/>
                        </a:rPr>
                        <a:t>Se cita a nueva reunión de mesa público privada para el día 5 de Diciembre</a:t>
                      </a:r>
                    </a:p>
                  </a:txBody>
                  <a:tcPr marL="9525" marR="9525" marT="9525" marB="0"/>
                </a:tc>
                <a:tc>
                  <a:txBody>
                    <a:bodyPr/>
                    <a:lstStyle/>
                    <a:p>
                      <a:pPr marL="0" algn="ctr" defTabSz="457200" rtl="0" eaLnBrk="1" fontAlgn="t" latinLnBrk="0" hangingPunct="1"/>
                      <a:r>
                        <a:rPr lang="es-ES" sz="1600" b="0" i="0" u="none" strike="noStrike" kern="1200" dirty="0">
                          <a:solidFill>
                            <a:srgbClr val="000000"/>
                          </a:solidFill>
                          <a:effectLst/>
                          <a:latin typeface="Calibri"/>
                          <a:ea typeface="+mn-ea"/>
                          <a:cs typeface="+mn-cs"/>
                        </a:rPr>
                        <a:t> </a:t>
                      </a:r>
                    </a:p>
                  </a:txBody>
                  <a:tcPr marL="9525" marR="9525" marT="9525" marB="0"/>
                </a:tc>
              </a:tr>
            </a:tbl>
          </a:graphicData>
        </a:graphic>
      </p:graphicFrame>
    </p:spTree>
    <p:extLst>
      <p:ext uri="{BB962C8B-B14F-4D97-AF65-F5344CB8AC3E}">
        <p14:creationId xmlns:p14="http://schemas.microsoft.com/office/powerpoint/2010/main" val="37167238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extLst>
              <p:ext uri="{D42A27DB-BD31-4B8C-83A1-F6EECF244321}">
                <p14:modId xmlns:p14="http://schemas.microsoft.com/office/powerpoint/2010/main" val="170894942"/>
              </p:ext>
            </p:extLst>
          </p:nvPr>
        </p:nvGraphicFramePr>
        <p:xfrm>
          <a:off x="179512" y="1124745"/>
          <a:ext cx="8640961" cy="4104455"/>
        </p:xfrm>
        <a:graphic>
          <a:graphicData uri="http://schemas.openxmlformats.org/drawingml/2006/table">
            <a:tbl>
              <a:tblPr firstRow="1" bandRow="1">
                <a:tableStyleId>{5C22544A-7EE6-4342-B048-85BDC9FD1C3A}</a:tableStyleId>
              </a:tblPr>
              <a:tblGrid>
                <a:gridCol w="454788"/>
                <a:gridCol w="2198139"/>
                <a:gridCol w="2273937"/>
                <a:gridCol w="1819151"/>
                <a:gridCol w="1894946"/>
              </a:tblGrid>
              <a:tr h="446807">
                <a:tc>
                  <a:txBody>
                    <a:bodyPr/>
                    <a:lstStyle/>
                    <a:p>
                      <a:pPr algn="ctr"/>
                      <a:r>
                        <a:rPr lang="es-CL" sz="1600" dirty="0" smtClean="0"/>
                        <a:t>N°</a:t>
                      </a:r>
                      <a:endParaRPr lang="es-CL" sz="1600" dirty="0"/>
                    </a:p>
                  </a:txBody>
                  <a:tcPr>
                    <a:solidFill>
                      <a:srgbClr val="006CB7"/>
                    </a:solidFill>
                  </a:tcPr>
                </a:tc>
                <a:tc>
                  <a:txBody>
                    <a:bodyPr/>
                    <a:lstStyle/>
                    <a:p>
                      <a:pPr algn="ctr"/>
                      <a:r>
                        <a:rPr lang="es-CL" sz="1600" dirty="0" smtClean="0"/>
                        <a:t>Compromisos</a:t>
                      </a:r>
                      <a:endParaRPr lang="es-CL" sz="1600" dirty="0"/>
                    </a:p>
                  </a:txBody>
                  <a:tcPr>
                    <a:solidFill>
                      <a:srgbClr val="006CB7"/>
                    </a:solidFill>
                  </a:tcPr>
                </a:tc>
                <a:tc>
                  <a:txBody>
                    <a:bodyPr/>
                    <a:lstStyle/>
                    <a:p>
                      <a:pPr algn="ctr"/>
                      <a:r>
                        <a:rPr lang="es-CL" sz="1600" dirty="0" smtClean="0"/>
                        <a:t>Avances</a:t>
                      </a:r>
                      <a:endParaRPr lang="es-CL" sz="1600" dirty="0"/>
                    </a:p>
                  </a:txBody>
                  <a:tcPr>
                    <a:solidFill>
                      <a:srgbClr val="006CB7"/>
                    </a:solidFill>
                  </a:tcPr>
                </a:tc>
                <a:tc>
                  <a:txBody>
                    <a:bodyPr/>
                    <a:lstStyle/>
                    <a:p>
                      <a:pPr algn="ctr"/>
                      <a:r>
                        <a:rPr lang="es-CL" sz="1600" dirty="0" smtClean="0"/>
                        <a:t>Plazos e Hitos</a:t>
                      </a:r>
                      <a:endParaRPr lang="es-CL" sz="1600" dirty="0"/>
                    </a:p>
                  </a:txBody>
                  <a:tcPr>
                    <a:solidFill>
                      <a:srgbClr val="006CB7"/>
                    </a:solidFill>
                  </a:tcPr>
                </a:tc>
                <a:tc>
                  <a:txBody>
                    <a:bodyPr/>
                    <a:lstStyle/>
                    <a:p>
                      <a:pPr algn="ctr"/>
                      <a:r>
                        <a:rPr lang="es-CL" sz="1600" dirty="0" smtClean="0"/>
                        <a:t>Comentarios</a:t>
                      </a:r>
                      <a:endParaRPr lang="es-CL" sz="1600" dirty="0"/>
                    </a:p>
                  </a:txBody>
                  <a:tcPr>
                    <a:solidFill>
                      <a:srgbClr val="006CB7"/>
                    </a:solidFill>
                  </a:tcPr>
                </a:tc>
              </a:tr>
              <a:tr h="3657648">
                <a:tc>
                  <a:txBody>
                    <a:bodyPr/>
                    <a:lstStyle/>
                    <a:p>
                      <a:pPr algn="ctr"/>
                      <a:r>
                        <a:rPr lang="es-CL" sz="1600" b="1" baseline="0" dirty="0" smtClean="0"/>
                        <a:t>I.5 Recepción e inspección de graneles</a:t>
                      </a:r>
                      <a:endParaRPr lang="es-CL" sz="1600" b="1" dirty="0"/>
                    </a:p>
                  </a:txBody>
                  <a:tcPr vert="vert270"/>
                </a:tc>
                <a:tc>
                  <a:txBody>
                    <a:bodyPr/>
                    <a:lstStyle/>
                    <a:p>
                      <a:pPr algn="ctr" fontAlgn="ctr"/>
                      <a:r>
                        <a:rPr lang="es-ES" sz="1600" b="0" i="0" u="none" strike="noStrike" dirty="0" smtClean="0">
                          <a:solidFill>
                            <a:srgbClr val="000000"/>
                          </a:solidFill>
                          <a:effectLst/>
                          <a:latin typeface="Calibri"/>
                        </a:rPr>
                        <a:t>Los gremios </a:t>
                      </a:r>
                      <a:r>
                        <a:rPr lang="es-ES" sz="1600" b="0" i="0" u="none" strike="noStrike" dirty="0">
                          <a:solidFill>
                            <a:srgbClr val="000000"/>
                          </a:solidFill>
                          <a:effectLst/>
                          <a:latin typeface="Calibri"/>
                        </a:rPr>
                        <a:t>enviarán un listado con los puertos más importantes donde se presentan estos problemas y un análisis </a:t>
                      </a:r>
                      <a:r>
                        <a:rPr lang="es-ES" sz="1600" b="0" i="0" u="none" strike="noStrike" dirty="0" smtClean="0">
                          <a:solidFill>
                            <a:srgbClr val="000000"/>
                          </a:solidFill>
                          <a:effectLst/>
                          <a:latin typeface="Calibri"/>
                        </a:rPr>
                        <a:t>individual respecto </a:t>
                      </a:r>
                      <a:r>
                        <a:rPr lang="es-ES" sz="1600" b="0" i="0" u="none" strike="noStrike" dirty="0">
                          <a:solidFill>
                            <a:srgbClr val="000000"/>
                          </a:solidFill>
                          <a:effectLst/>
                          <a:latin typeface="Calibri"/>
                        </a:rPr>
                        <a:t>a distancias de los sitios de atraque de estos puertos con el continente y sitios poblados. Lo anterior para evaluar las condiciones que permitan hacer fumigación sin tener que salir “a la gira”.</a:t>
                      </a:r>
                    </a:p>
                  </a:txBody>
                  <a:tcPr marL="9525" marR="9525" marT="9525" marB="0" anchor="ctr"/>
                </a:tc>
                <a:tc>
                  <a:txBody>
                    <a:bodyPr/>
                    <a:lstStyle/>
                    <a:p>
                      <a:pPr algn="ctr" fontAlgn="ctr"/>
                      <a:r>
                        <a:rPr lang="es-ES" sz="1600" b="0" i="0" u="none" strike="noStrike" dirty="0">
                          <a:solidFill>
                            <a:srgbClr val="000000"/>
                          </a:solidFill>
                          <a:effectLst/>
                          <a:latin typeface="Calibri"/>
                        </a:rPr>
                        <a:t>En reunión anterior, gremios no presentaron listado de puertos pero insistieron en trabajar este tema. Se comprometieron a levantar un estudio de distancias entre embarcaciones y el territorio y entre embarcaciones y poblados aledaños.</a:t>
                      </a:r>
                    </a:p>
                  </a:txBody>
                  <a:tcPr marL="9525" marR="9525" marT="9525" marB="0" anchor="ctr"/>
                </a:tc>
                <a:tc>
                  <a:txBody>
                    <a:bodyPr/>
                    <a:lstStyle/>
                    <a:p>
                      <a:pPr algn="ctr" fontAlgn="ctr"/>
                      <a:r>
                        <a:rPr lang="es-ES" sz="1600" b="0" i="0" u="none" strike="noStrike" dirty="0">
                          <a:solidFill>
                            <a:srgbClr val="000000"/>
                          </a:solidFill>
                          <a:effectLst/>
                          <a:latin typeface="Calibri"/>
                        </a:rPr>
                        <a:t>Entrega de </a:t>
                      </a:r>
                      <a:r>
                        <a:rPr lang="es-ES" sz="1600" b="0" i="0" u="none" strike="noStrike" dirty="0" smtClean="0">
                          <a:solidFill>
                            <a:srgbClr val="000000"/>
                          </a:solidFill>
                          <a:effectLst/>
                          <a:latin typeface="Calibri"/>
                        </a:rPr>
                        <a:t>información </a:t>
                      </a:r>
                      <a:r>
                        <a:rPr lang="es-ES" sz="1600" b="0" i="0" u="none" strike="noStrike" dirty="0">
                          <a:solidFill>
                            <a:srgbClr val="000000"/>
                          </a:solidFill>
                          <a:effectLst/>
                          <a:latin typeface="Calibri"/>
                        </a:rPr>
                        <a:t>en </a:t>
                      </a:r>
                      <a:r>
                        <a:rPr lang="es-ES" sz="1600" b="0" i="0" u="none" strike="noStrike" dirty="0" smtClean="0">
                          <a:solidFill>
                            <a:srgbClr val="000000"/>
                          </a:solidFill>
                          <a:effectLst/>
                          <a:latin typeface="Calibri"/>
                        </a:rPr>
                        <a:t>la próxima </a:t>
                      </a:r>
                      <a:r>
                        <a:rPr lang="es-ES" sz="1600" b="0" i="0" u="none" strike="noStrike" dirty="0">
                          <a:solidFill>
                            <a:srgbClr val="000000"/>
                          </a:solidFill>
                          <a:effectLst/>
                          <a:latin typeface="Calibri"/>
                        </a:rPr>
                        <a:t>reunión</a:t>
                      </a:r>
                    </a:p>
                  </a:txBody>
                  <a:tcPr marL="9525" marR="9525" marT="9525" marB="0" anchor="ctr"/>
                </a:tc>
                <a:tc>
                  <a:txBody>
                    <a:bodyPr/>
                    <a:lstStyle/>
                    <a:p>
                      <a:pPr algn="ctr"/>
                      <a:endParaRPr lang="es-CL" sz="1600" dirty="0"/>
                    </a:p>
                  </a:txBody>
                  <a:tcPr/>
                </a:tc>
              </a:tr>
            </a:tbl>
          </a:graphicData>
        </a:graphic>
      </p:graphicFrame>
    </p:spTree>
    <p:extLst>
      <p:ext uri="{BB962C8B-B14F-4D97-AF65-F5344CB8AC3E}">
        <p14:creationId xmlns:p14="http://schemas.microsoft.com/office/powerpoint/2010/main" val="26475248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extLst>
              <p:ext uri="{D42A27DB-BD31-4B8C-83A1-F6EECF244321}">
                <p14:modId xmlns:p14="http://schemas.microsoft.com/office/powerpoint/2010/main" val="3236132840"/>
              </p:ext>
            </p:extLst>
          </p:nvPr>
        </p:nvGraphicFramePr>
        <p:xfrm>
          <a:off x="323528" y="1052737"/>
          <a:ext cx="8424937" cy="3960440"/>
        </p:xfrm>
        <a:graphic>
          <a:graphicData uri="http://schemas.openxmlformats.org/drawingml/2006/table">
            <a:tbl>
              <a:tblPr firstRow="1" bandRow="1">
                <a:tableStyleId>{5C22544A-7EE6-4342-B048-85BDC9FD1C3A}</a:tableStyleId>
              </a:tblPr>
              <a:tblGrid>
                <a:gridCol w="443418"/>
                <a:gridCol w="2143186"/>
                <a:gridCol w="2217088"/>
                <a:gridCol w="1773672"/>
                <a:gridCol w="1847573"/>
              </a:tblGrid>
              <a:tr h="668956">
                <a:tc>
                  <a:txBody>
                    <a:bodyPr/>
                    <a:lstStyle/>
                    <a:p>
                      <a:pPr algn="ctr"/>
                      <a:r>
                        <a:rPr lang="es-CL" sz="1600" dirty="0" smtClean="0"/>
                        <a:t>N°</a:t>
                      </a:r>
                      <a:endParaRPr lang="es-CL" sz="1600" dirty="0"/>
                    </a:p>
                  </a:txBody>
                  <a:tcPr>
                    <a:solidFill>
                      <a:srgbClr val="006CB7"/>
                    </a:solidFill>
                  </a:tcPr>
                </a:tc>
                <a:tc>
                  <a:txBody>
                    <a:bodyPr/>
                    <a:lstStyle/>
                    <a:p>
                      <a:pPr algn="ctr"/>
                      <a:r>
                        <a:rPr lang="es-CL" sz="1600" dirty="0" smtClean="0"/>
                        <a:t>Compromisos</a:t>
                      </a:r>
                      <a:endParaRPr lang="es-CL" sz="1600" dirty="0"/>
                    </a:p>
                  </a:txBody>
                  <a:tcPr>
                    <a:solidFill>
                      <a:srgbClr val="006CB7"/>
                    </a:solidFill>
                  </a:tcPr>
                </a:tc>
                <a:tc>
                  <a:txBody>
                    <a:bodyPr/>
                    <a:lstStyle/>
                    <a:p>
                      <a:pPr algn="ctr"/>
                      <a:r>
                        <a:rPr lang="es-CL" sz="1600" dirty="0" smtClean="0"/>
                        <a:t>Avances</a:t>
                      </a:r>
                      <a:endParaRPr lang="es-CL" sz="1600" dirty="0"/>
                    </a:p>
                  </a:txBody>
                  <a:tcPr>
                    <a:solidFill>
                      <a:srgbClr val="006CB7"/>
                    </a:solidFill>
                  </a:tcPr>
                </a:tc>
                <a:tc>
                  <a:txBody>
                    <a:bodyPr/>
                    <a:lstStyle/>
                    <a:p>
                      <a:pPr algn="ctr"/>
                      <a:r>
                        <a:rPr lang="es-CL" sz="1600" dirty="0" smtClean="0"/>
                        <a:t>Plazos e Hitos</a:t>
                      </a:r>
                      <a:endParaRPr lang="es-CL" sz="1600" dirty="0"/>
                    </a:p>
                  </a:txBody>
                  <a:tcPr>
                    <a:solidFill>
                      <a:srgbClr val="006CB7"/>
                    </a:solidFill>
                  </a:tcPr>
                </a:tc>
                <a:tc>
                  <a:txBody>
                    <a:bodyPr/>
                    <a:lstStyle/>
                    <a:p>
                      <a:pPr algn="ctr"/>
                      <a:r>
                        <a:rPr lang="es-CL" sz="1600" dirty="0" smtClean="0"/>
                        <a:t>Comentarios</a:t>
                      </a:r>
                      <a:endParaRPr lang="es-CL" sz="1600" dirty="0"/>
                    </a:p>
                  </a:txBody>
                  <a:tcPr>
                    <a:solidFill>
                      <a:srgbClr val="006CB7"/>
                    </a:solidFill>
                  </a:tcPr>
                </a:tc>
              </a:tr>
              <a:tr h="3291484">
                <a:tc>
                  <a:txBody>
                    <a:bodyPr/>
                    <a:lstStyle/>
                    <a:p>
                      <a:pPr algn="ctr"/>
                      <a:r>
                        <a:rPr lang="es-CL" sz="1600" b="1" dirty="0" smtClean="0"/>
                        <a:t>I.6 Apertura de store.</a:t>
                      </a:r>
                      <a:endParaRPr lang="es-CL" sz="1600" b="1" dirty="0"/>
                    </a:p>
                  </a:txBody>
                  <a:tcPr vert="vert270"/>
                </a:tc>
                <a:tc>
                  <a:txBody>
                    <a:bodyPr/>
                    <a:lstStyle/>
                    <a:p>
                      <a:pPr algn="ctr" fontAlgn="ctr"/>
                      <a:r>
                        <a:rPr lang="es-ES" sz="1600" b="0" i="0" u="none" strike="noStrike" dirty="0">
                          <a:solidFill>
                            <a:srgbClr val="000000"/>
                          </a:solidFill>
                          <a:effectLst/>
                          <a:latin typeface="Calibri"/>
                        </a:rPr>
                        <a:t>Coordinar charla conceptual para explicar las principales plagas y alimentos que no pueden ingresar al país. </a:t>
                      </a:r>
                      <a:endParaRPr lang="es-ES" sz="1600" b="0" i="0" u="none" strike="noStrike" dirty="0" smtClean="0">
                        <a:solidFill>
                          <a:srgbClr val="000000"/>
                        </a:solidFill>
                        <a:effectLst/>
                        <a:latin typeface="Calibri"/>
                      </a:endParaRPr>
                    </a:p>
                    <a:p>
                      <a:pPr algn="ctr" fontAlgn="ctr"/>
                      <a:endParaRPr lang="es-ES" sz="1600" b="0" i="0" u="none" strike="noStrike" dirty="0" smtClean="0">
                        <a:solidFill>
                          <a:srgbClr val="000000"/>
                        </a:solidFill>
                        <a:effectLst/>
                        <a:latin typeface="Calibri"/>
                      </a:endParaRPr>
                    </a:p>
                    <a:p>
                      <a:pPr algn="ctr" fontAlgn="ctr"/>
                      <a:r>
                        <a:rPr lang="es-ES" sz="1600" b="0" i="0" u="none" strike="noStrike" dirty="0" smtClean="0">
                          <a:solidFill>
                            <a:srgbClr val="000000"/>
                          </a:solidFill>
                          <a:effectLst/>
                          <a:latin typeface="Calibri"/>
                        </a:rPr>
                        <a:t>Los</a:t>
                      </a:r>
                      <a:r>
                        <a:rPr lang="es-ES" sz="1600" b="0" i="0" u="none" strike="noStrike" baseline="0" dirty="0" smtClean="0">
                          <a:solidFill>
                            <a:srgbClr val="000000"/>
                          </a:solidFill>
                          <a:effectLst/>
                          <a:latin typeface="Calibri"/>
                        </a:rPr>
                        <a:t> g</a:t>
                      </a:r>
                      <a:r>
                        <a:rPr lang="es-ES" sz="1600" b="0" i="0" u="none" strike="noStrike" dirty="0" smtClean="0">
                          <a:solidFill>
                            <a:srgbClr val="000000"/>
                          </a:solidFill>
                          <a:effectLst/>
                          <a:latin typeface="Calibri"/>
                        </a:rPr>
                        <a:t>remios </a:t>
                      </a:r>
                      <a:r>
                        <a:rPr lang="es-ES" sz="1600" b="0" i="0" u="none" strike="noStrike" dirty="0">
                          <a:solidFill>
                            <a:srgbClr val="000000"/>
                          </a:solidFill>
                          <a:effectLst/>
                          <a:latin typeface="Calibri"/>
                        </a:rPr>
                        <a:t>se comprometen a indicar fecha y lugar en que pueden desarrollarse estas charlas.</a:t>
                      </a:r>
                    </a:p>
                  </a:txBody>
                  <a:tcPr marL="9525" marR="9525" marT="9525" marB="0" anchor="ctr"/>
                </a:tc>
                <a:tc>
                  <a:txBody>
                    <a:bodyPr/>
                    <a:lstStyle/>
                    <a:p>
                      <a:pPr algn="ctr" fontAlgn="ctr"/>
                      <a:r>
                        <a:rPr lang="es-ES" sz="1600" b="0" i="0" u="none" strike="noStrike" dirty="0" smtClean="0">
                          <a:solidFill>
                            <a:srgbClr val="000000"/>
                          </a:solidFill>
                          <a:effectLst/>
                          <a:latin typeface="Calibri"/>
                        </a:rPr>
                        <a:t>Fecha de capacitación: Pendiente</a:t>
                      </a:r>
                      <a:endParaRPr lang="es-ES" sz="1600" b="0" i="0" u="none" strike="noStrike" dirty="0">
                        <a:solidFill>
                          <a:srgbClr val="000000"/>
                        </a:solidFill>
                        <a:effectLst/>
                        <a:latin typeface="Calibri"/>
                      </a:endParaRPr>
                    </a:p>
                  </a:txBody>
                  <a:tcPr marL="9525" marR="9525" marT="9525" marB="0" anchor="ctr"/>
                </a:tc>
                <a:tc>
                  <a:txBody>
                    <a:bodyPr/>
                    <a:lstStyle/>
                    <a:p>
                      <a:pPr algn="ctr" fontAlgn="ctr"/>
                      <a:r>
                        <a:rPr lang="es-ES" sz="1600" b="0" i="0" u="none" strike="noStrike" dirty="0" smtClean="0">
                          <a:solidFill>
                            <a:srgbClr val="000000"/>
                          </a:solidFill>
                          <a:effectLst/>
                          <a:latin typeface="Calibri"/>
                        </a:rPr>
                        <a:t>Próxima </a:t>
                      </a:r>
                      <a:r>
                        <a:rPr lang="es-ES" sz="1600" b="0" i="0" u="none" strike="noStrike" dirty="0">
                          <a:solidFill>
                            <a:srgbClr val="000000"/>
                          </a:solidFill>
                          <a:effectLst/>
                          <a:latin typeface="Calibri"/>
                        </a:rPr>
                        <a:t>reunión impulso competitivo.</a:t>
                      </a:r>
                    </a:p>
                  </a:txBody>
                  <a:tcPr marL="9525" marR="9525" marT="9525" marB="0" anchor="ctr"/>
                </a:tc>
                <a:tc>
                  <a:txBody>
                    <a:bodyPr/>
                    <a:lstStyle/>
                    <a:p>
                      <a:pPr algn="ctr" fontAlgn="t"/>
                      <a:endParaRPr lang="es-CL" sz="1600" b="1" i="1" u="none" strike="noStrike" dirty="0">
                        <a:solidFill>
                          <a:srgbClr val="000000"/>
                        </a:solidFill>
                        <a:effectLst/>
                        <a:latin typeface="+mn-lt"/>
                      </a:endParaRPr>
                    </a:p>
                  </a:txBody>
                  <a:tcPr marL="9525" marR="9525" marT="9525" marB="0"/>
                </a:tc>
              </a:tr>
            </a:tbl>
          </a:graphicData>
        </a:graphic>
      </p:graphicFrame>
    </p:spTree>
    <p:extLst>
      <p:ext uri="{BB962C8B-B14F-4D97-AF65-F5344CB8AC3E}">
        <p14:creationId xmlns:p14="http://schemas.microsoft.com/office/powerpoint/2010/main" val="3453400019"/>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107</TotalTime>
  <Words>1019</Words>
  <Application>Microsoft Office PowerPoint</Application>
  <PresentationFormat>Presentación en pantalla (4:3)</PresentationFormat>
  <Paragraphs>110</Paragraphs>
  <Slides>10</Slides>
  <Notes>3</Notes>
  <HiddenSlides>0</HiddenSlides>
  <MMClips>0</MMClips>
  <ScaleCrop>false</ScaleCrop>
  <HeadingPairs>
    <vt:vector size="4" baseType="variant">
      <vt:variant>
        <vt:lpstr>Tema</vt:lpstr>
      </vt:variant>
      <vt:variant>
        <vt:i4>3</vt:i4>
      </vt:variant>
      <vt:variant>
        <vt:lpstr>Títulos de diapositiva</vt:lpstr>
      </vt:variant>
      <vt:variant>
        <vt:i4>10</vt:i4>
      </vt:variant>
    </vt:vector>
  </HeadingPairs>
  <TitlesOfParts>
    <vt:vector size="13" baseType="lpstr">
      <vt:lpstr>1_Office Theme</vt:lpstr>
      <vt:lpstr>Office Theme</vt:lpstr>
      <vt:lpstr>2_Office Theme</vt:lpstr>
      <vt:lpstr>Impulso Competitivo Servicio Agrícola y Ganadero</vt:lpstr>
      <vt:lpstr>MESA INTERNACIONAL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Gracias.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Nicolas Andrés Guerra Rojas</dc:creator>
  <cp:lastModifiedBy>Nicolas Jose Cristi Le-Fort</cp:lastModifiedBy>
  <cp:revision>15</cp:revision>
  <dcterms:created xsi:type="dcterms:W3CDTF">2011-09-27T13:24:11Z</dcterms:created>
  <dcterms:modified xsi:type="dcterms:W3CDTF">2011-12-06T12:58:16Z</dcterms:modified>
</cp:coreProperties>
</file>